
<file path=[Content_Types].xml><?xml version="1.0" encoding="utf-8"?>
<Types xmlns="http://schemas.openxmlformats.org/package/2006/content-types">
  <Override PartName="/ppt/slides/slide45.xml" ContentType="application/vnd.openxmlformats-officedocument.presentationml.slide+xml"/>
  <Override PartName="/ppt/slides/slide53.xml" ContentType="application/vnd.openxmlformats-officedocument.presentationml.slide+xml"/>
  <Override PartName="/ppt/slides/slide18.xml" ContentType="application/vnd.openxmlformats-officedocument.presentationml.slide+xml"/>
  <Override PartName="/ppt/slides/slide9.xml" ContentType="application/vnd.openxmlformats-officedocument.presentationml.slide+xml"/>
  <Override PartName="/ppt/slides/slide41.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slides/slide38.xml" ContentType="application/vnd.openxmlformats-officedocument.presentationml.slide+xml"/>
  <Default Extension="rels" ContentType="application/vnd.openxmlformats-package.relationships+xml"/>
  <Override PartName="/ppt/slides/slide10.xml" ContentType="application/vnd.openxmlformats-officedocument.presentationml.slide+xml"/>
  <Default Extension="jpeg" ContentType="image/jpeg"/>
  <Override PartName="/ppt/slideLayouts/slideLayout5.xml" ContentType="application/vnd.openxmlformats-officedocument.presentationml.slideLayout+xml"/>
  <Override PartName="/ppt/slides/slide1.xml" ContentType="application/vnd.openxmlformats-officedocument.presentationml.slide+xml"/>
  <Override PartName="/ppt/slides/slide26.xml" ContentType="application/vnd.openxmlformats-officedocument.presentationml.slide+xml"/>
  <Override PartName="/ppt/slides/slide34.xml" ContentType="application/vnd.openxmlformats-officedocument.presentationml.slide+xml"/>
  <Override PartName="/ppt/handoutMasters/handoutMaster1.xml" ContentType="application/vnd.openxmlformats-officedocument.presentationml.handoutMaster+xml"/>
  <Override PartName="/ppt/theme/theme2.xml" ContentType="application/vnd.openxmlformats-officedocument.theme+xml"/>
  <Override PartName="/ppt/slideLayouts/slideLayout1.xml" ContentType="application/vnd.openxmlformats-officedocument.presentationml.slideLayout+xml"/>
  <Override PartName="/docProps/app.xml" ContentType="application/vnd.openxmlformats-officedocument.extended-properties+xml"/>
  <Override PartName="/ppt/slides/slide22.xml" ContentType="application/vnd.openxmlformats-officedocument.presentationml.slide+xml"/>
  <Override PartName="/ppt/slides/slide30.xml" ContentType="application/vnd.openxmlformats-officedocument.presentationml.slide+xml"/>
  <Override PartName="/ppt/slides/slide46.xml" ContentType="application/vnd.openxmlformats-officedocument.presentationml.slide+xml"/>
  <Default Extension="xml" ContentType="application/xml"/>
  <Override PartName="/ppt/slides/slide19.xml" ContentType="application/vnd.openxmlformats-officedocument.presentationml.slide+xml"/>
  <Override PartName="/ppt/tableStyles.xml" ContentType="application/vnd.openxmlformats-officedocument.presentationml.tableStyles+xml"/>
  <Override PartName="/ppt/slides/slide42.xml" ContentType="application/vnd.openxmlformats-officedocument.presentationml.slide+xml"/>
  <Override PartName="/ppt/slides/slide50.xml" ContentType="application/vnd.openxmlformats-officedocument.presentationml.slide+xml"/>
  <Override PartName="/ppt/slides/slide15.xml" ContentType="application/vnd.openxmlformats-officedocument.presentationml.slide+xml"/>
  <Override PartName="/ppt/slideLayouts/slideLayout12.xml" ContentType="application/vnd.openxmlformats-officedocument.presentationml.slideLayout+xml"/>
  <Override PartName="/ppt/slides/slide6.xml" ContentType="application/vnd.openxmlformats-officedocument.presentationml.slide+xml"/>
  <Override PartName="/ppt/slides/slide39.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7.xml" ContentType="application/vnd.openxmlformats-officedocument.presentationml.slide+xml"/>
  <Override PartName="/ppt/slides/slide35.xml" ContentType="application/vnd.openxmlformats-officedocument.presentationml.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slides/slide23.xml" ContentType="application/vnd.openxmlformats-officedocument.presentationml.slide+xml"/>
  <Override PartName="/ppt/slides/slide31.xml" ContentType="application/vnd.openxmlformats-officedocument.presentationml.slide+xml"/>
  <Override PartName="/ppt/slides/slide47.xml" ContentType="application/vnd.openxmlformats-officedocument.presentationml.slide+xml"/>
  <Override PartName="/ppt/slides/slide43.xml" ContentType="application/vnd.openxmlformats-officedocument.presentationml.slide+xml"/>
  <Override PartName="/ppt/slides/slide51.xml" ContentType="application/vnd.openxmlformats-officedocument.presentationml.slide+xml"/>
  <Override PartName="/ppt/slides/slide16.xml" ContentType="application/vnd.openxmlformats-officedocument.presentationml.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28.xml" ContentType="application/vnd.openxmlformats-officedocument.presentationml.slide+xml"/>
  <Override PartName="/ppt/slides/slide36.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32.xml" ContentType="application/vnd.openxmlformats-officedocument.presentationml.slide+xml"/>
  <Override PartName="/ppt/slides/slide48.xml" ContentType="application/vnd.openxmlformats-officedocument.presentationml.slide+xml"/>
  <Override PartName="/ppt/slides/slide20.xml" ContentType="application/vnd.openxmlformats-officedocument.presentationml.slide+xml"/>
  <Override PartName="/ppt/slides/slide44.xml" ContentType="application/vnd.openxmlformats-officedocument.presentationml.slide+xml"/>
  <Override PartName="/ppt/slides/slide52.xml" ContentType="application/vnd.openxmlformats-officedocument.presentationml.slide+xml"/>
  <Override PartName="/ppt/slides/slide17.xml" ContentType="application/vnd.openxmlformats-officedocument.presentationml.slide+xml"/>
  <Override PartName="/ppt/slides/slide8.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s/slide37.xml" ContentType="application/vnd.openxmlformats-officedocument.presentationml.slide+xml"/>
  <Override PartName="/ppt/slides/slide29.xml" ContentType="application/vnd.openxmlformats-officedocument.presentationml.slide+xml"/>
  <Override PartName="/ppt/slideLayouts/slideLayout4.xml" ContentType="application/vnd.openxmlformats-officedocument.presentationml.slideLayout+xml"/>
  <Override PartName="/ppt/slides/slide25.xml" ContentType="application/vnd.openxmlformats-officedocument.presentationml.slide+xml"/>
  <Override PartName="/ppt/slides/slide33.xml" ContentType="application/vnd.openxmlformats-officedocument.presentationml.slide+xml"/>
  <Override PartName="/ppt/slideMasters/slideMaster1.xml" ContentType="application/vnd.openxmlformats-officedocument.presentationml.slideMaster+xml"/>
  <Override PartName="/ppt/slides/slide49.xml" ContentType="application/vnd.openxmlformats-officedocument.presentationml.slide+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96" r:id="rId1"/>
  </p:sldMasterIdLst>
  <p:handoutMasterIdLst>
    <p:handoutMasterId r:id="rId55"/>
  </p:handoutMasterIdLst>
  <p:sldIdLst>
    <p:sldId id="256" r:id="rId2"/>
    <p:sldId id="257" r:id="rId3"/>
    <p:sldId id="345" r:id="rId4"/>
    <p:sldId id="343" r:id="rId5"/>
    <p:sldId id="295" r:id="rId6"/>
    <p:sldId id="258" r:id="rId7"/>
    <p:sldId id="302" r:id="rId8"/>
    <p:sldId id="300" r:id="rId9"/>
    <p:sldId id="320" r:id="rId10"/>
    <p:sldId id="317" r:id="rId11"/>
    <p:sldId id="318" r:id="rId12"/>
    <p:sldId id="319" r:id="rId13"/>
    <p:sldId id="315" r:id="rId14"/>
    <p:sldId id="259" r:id="rId15"/>
    <p:sldId id="303" r:id="rId16"/>
    <p:sldId id="262" r:id="rId17"/>
    <p:sldId id="263" r:id="rId18"/>
    <p:sldId id="266" r:id="rId19"/>
    <p:sldId id="267" r:id="rId20"/>
    <p:sldId id="270" r:id="rId21"/>
    <p:sldId id="326" r:id="rId22"/>
    <p:sldId id="321" r:id="rId23"/>
    <p:sldId id="322" r:id="rId24"/>
    <p:sldId id="323" r:id="rId25"/>
    <p:sldId id="330" r:id="rId26"/>
    <p:sldId id="331" r:id="rId27"/>
    <p:sldId id="333" r:id="rId28"/>
    <p:sldId id="334" r:id="rId29"/>
    <p:sldId id="335" r:id="rId30"/>
    <p:sldId id="280" r:id="rId31"/>
    <p:sldId id="281" r:id="rId32"/>
    <p:sldId id="327" r:id="rId33"/>
    <p:sldId id="328" r:id="rId34"/>
    <p:sldId id="329" r:id="rId35"/>
    <p:sldId id="336" r:id="rId36"/>
    <p:sldId id="337" r:id="rId37"/>
    <p:sldId id="338" r:id="rId38"/>
    <p:sldId id="282" r:id="rId39"/>
    <p:sldId id="283" r:id="rId40"/>
    <p:sldId id="286" r:id="rId41"/>
    <p:sldId id="287" r:id="rId42"/>
    <p:sldId id="284" r:id="rId43"/>
    <p:sldId id="289" r:id="rId44"/>
    <p:sldId id="340" r:id="rId45"/>
    <p:sldId id="277" r:id="rId46"/>
    <p:sldId id="346" r:id="rId47"/>
    <p:sldId id="304" r:id="rId48"/>
    <p:sldId id="305" r:id="rId49"/>
    <p:sldId id="342" r:id="rId50"/>
    <p:sldId id="341" r:id="rId51"/>
    <p:sldId id="293" r:id="rId52"/>
    <p:sldId id="344" r:id="rId53"/>
    <p:sldId id="294" r:id="rId54"/>
  </p:sldIdLst>
  <p:sldSz cx="9144000" cy="6858000" type="screen4x3"/>
  <p:notesSz cx="6985000" cy="9271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rnWhat="handouts2" clrMode="gray" frameSlides="1"/>
  <p:showPr showNarration="1">
    <p:present/>
    <p:sldAll/>
    <p:penClr>
      <a:prstClr val="red"/>
    </p:penClr>
    <p:extLst>
      <p:ext uri="{EC167BDD-8182-4AB7-AECC-EB403E3ABB37}">
        <p14:laserClr xmlns:p14="http://schemas.microsoft.com/office/powerpoint/2010/main" xmlns:p="http://schemas.openxmlformats.org/presentationml/2006/main" xmlns:r="http://schemas.openxmlformats.org/officeDocument/2006/relationships" xmlns:a="http://schemas.openxmlformats.org/drawingml/2006/main" xmlns="">
          <a:srgbClr val="FF0000"/>
        </p14:laserClr>
      </p:ext>
      <p:ext uri="{2FDB2607-1784-4EEB-B798-7EB5836EED8A}">
        <p14:showMediaCtrls xmlns:p14="http://schemas.microsoft.com/office/powerpoint/2010/main" xmlns:p="http://schemas.openxmlformats.org/presentationml/2006/main" xmlns:r="http://schemas.openxmlformats.org/officeDocument/2006/relationships" xmlns:a="http://schemas.openxmlformats.org/drawingml/2006/main" xmlns="" val="1"/>
      </p:ext>
    </p:extLst>
  </p:showPr>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p:cViewPr>
        <p:scale>
          <a:sx n="117" d="100"/>
          <a:sy n="117" d="100"/>
        </p:scale>
        <p:origin x="-2104" y="-672"/>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handoutMaster" Target="handoutMasters/handoutMaster1.xml"/><Relationship Id="rId56" Type="http://schemas.openxmlformats.org/officeDocument/2006/relationships/printerSettings" Target="printerSettings/printerSettings1.bin"/><Relationship Id="rId57" Type="http://schemas.openxmlformats.org/officeDocument/2006/relationships/presProps" Target="presProps.xml"/><Relationship Id="rId58" Type="http://schemas.openxmlformats.org/officeDocument/2006/relationships/viewProps" Target="viewProps.xml"/><Relationship Id="rId59" Type="http://schemas.openxmlformats.org/officeDocument/2006/relationships/theme" Target="theme/theme1.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3550"/>
          </a:xfrm>
          <a:prstGeom prst="rect">
            <a:avLst/>
          </a:prstGeom>
        </p:spPr>
        <p:txBody>
          <a:bodyPr vert="horz" lIns="92885" tIns="46442" rIns="92885" bIns="46442" rtlCol="0"/>
          <a:lstStyle>
            <a:lvl1pPr algn="l">
              <a:defRPr sz="1200"/>
            </a:lvl1pPr>
          </a:lstStyle>
          <a:p>
            <a:endParaRPr lang="en-US"/>
          </a:p>
        </p:txBody>
      </p:sp>
      <p:sp>
        <p:nvSpPr>
          <p:cNvPr id="3" name="Date Placeholder 2"/>
          <p:cNvSpPr>
            <a:spLocks noGrp="1"/>
          </p:cNvSpPr>
          <p:nvPr>
            <p:ph type="dt" sz="quarter" idx="1"/>
          </p:nvPr>
        </p:nvSpPr>
        <p:spPr>
          <a:xfrm>
            <a:off x="3956550" y="0"/>
            <a:ext cx="3026833" cy="463550"/>
          </a:xfrm>
          <a:prstGeom prst="rect">
            <a:avLst/>
          </a:prstGeom>
        </p:spPr>
        <p:txBody>
          <a:bodyPr vert="horz" lIns="92885" tIns="46442" rIns="92885" bIns="46442" rtlCol="0"/>
          <a:lstStyle>
            <a:lvl1pPr algn="r">
              <a:defRPr sz="1200"/>
            </a:lvl1pPr>
          </a:lstStyle>
          <a:p>
            <a:fld id="{F6B6782A-6B4E-6D4A-9E5B-1887766994C4}" type="datetimeFigureOut">
              <a:rPr lang="en-US" smtClean="0"/>
              <a:pPr/>
              <a:t>8/26/15</a:t>
            </a:fld>
            <a:endParaRPr lang="en-US"/>
          </a:p>
        </p:txBody>
      </p:sp>
      <p:sp>
        <p:nvSpPr>
          <p:cNvPr id="4" name="Footer Placeholder 3"/>
          <p:cNvSpPr>
            <a:spLocks noGrp="1"/>
          </p:cNvSpPr>
          <p:nvPr>
            <p:ph type="ftr" sz="quarter" idx="2"/>
          </p:nvPr>
        </p:nvSpPr>
        <p:spPr>
          <a:xfrm>
            <a:off x="0" y="8805841"/>
            <a:ext cx="3026833" cy="463550"/>
          </a:xfrm>
          <a:prstGeom prst="rect">
            <a:avLst/>
          </a:prstGeom>
        </p:spPr>
        <p:txBody>
          <a:bodyPr vert="horz" lIns="92885" tIns="46442" rIns="92885" bIns="46442" rtlCol="0" anchor="b"/>
          <a:lstStyle>
            <a:lvl1pPr algn="l">
              <a:defRPr sz="1200"/>
            </a:lvl1pPr>
          </a:lstStyle>
          <a:p>
            <a:endParaRPr lang="en-US"/>
          </a:p>
        </p:txBody>
      </p:sp>
      <p:sp>
        <p:nvSpPr>
          <p:cNvPr id="5" name="Slide Number Placeholder 4"/>
          <p:cNvSpPr>
            <a:spLocks noGrp="1"/>
          </p:cNvSpPr>
          <p:nvPr>
            <p:ph type="sldNum" sz="quarter" idx="3"/>
          </p:nvPr>
        </p:nvSpPr>
        <p:spPr>
          <a:xfrm>
            <a:off x="3956550" y="8805841"/>
            <a:ext cx="3026833" cy="463550"/>
          </a:xfrm>
          <a:prstGeom prst="rect">
            <a:avLst/>
          </a:prstGeom>
        </p:spPr>
        <p:txBody>
          <a:bodyPr vert="horz" lIns="92885" tIns="46442" rIns="92885" bIns="46442" rtlCol="0" anchor="b"/>
          <a:lstStyle>
            <a:lvl1pPr algn="r">
              <a:defRPr sz="1200"/>
            </a:lvl1pPr>
          </a:lstStyle>
          <a:p>
            <a:fld id="{02451134-237E-D444-8FA1-4EC5305240FD}"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2755010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526B9919-1258-402F-AEF3-106B8A4E7EA0}" type="datetimeFigureOut">
              <a:rPr lang="en-US" smtClean="0"/>
              <a:pPr/>
              <a:t>8/26/15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3D0F31-CE17-4EA8-9363-89F6E193A7D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en-US" smtClean="0"/>
              <a:t>Click to edit Master title style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6B9919-1258-402F-AEF3-106B8A4E7EA0}" type="datetimeFigureOut">
              <a:rPr lang="en-US" smtClean="0"/>
              <a:pPr/>
              <a:t>8/26/15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3D0F31-CE17-4EA8-9363-89F6E193A7DF}" type="slidenum">
              <a:rPr lang="en-US" smtClean="0"/>
              <a:pPr/>
              <a:t>‹#›</a:t>
            </a:fld>
            <a:endParaRPr lang="en-US"/>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526B9919-1258-402F-AEF3-106B8A4E7EA0}" type="datetimeFigureOut">
              <a:rPr lang="en-US" smtClean="0"/>
              <a:pPr/>
              <a:t>8/26/15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3D0F31-CE17-4EA8-9363-89F6E193A7DF}"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526B9919-1258-402F-AEF3-106B8A4E7EA0}" type="datetimeFigureOut">
              <a:rPr lang="en-US" smtClean="0"/>
              <a:pPr/>
              <a:t>8/26/15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3D0F31-CE17-4EA8-9363-89F6E193A7D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526B9919-1258-402F-AEF3-106B8A4E7EA0}" type="datetimeFigureOut">
              <a:rPr lang="en-US" smtClean="0"/>
              <a:pPr/>
              <a:t>8/26/15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3D0F31-CE17-4EA8-9363-89F6E193A7D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en-US" smtClean="0"/>
              <a:t>Click to edit Master title style</a:t>
            </a:r>
            <a:endParaRPr dirty="0"/>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526B9919-1258-402F-AEF3-106B8A4E7EA0}" type="datetimeFigureOut">
              <a:rPr lang="en-US" smtClean="0"/>
              <a:pPr/>
              <a:t>8/26/15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3D0F31-CE17-4EA8-9363-89F6E193A7DF}" type="slidenum">
              <a:rPr lang="en-US" smtClean="0"/>
              <a:pPr/>
              <a:t>‹#›</a:t>
            </a:fld>
            <a:endParaRPr lang="en-US"/>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26B9919-1258-402F-AEF3-106B8A4E7EA0}" type="datetimeFigureOut">
              <a:rPr lang="en-US" smtClean="0"/>
              <a:pPr/>
              <a:t>8/26/15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3D0F31-CE17-4EA8-9363-89F6E193A7D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en-US" smtClean="0"/>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526B9919-1258-402F-AEF3-106B8A4E7EA0}" type="datetimeFigureOut">
              <a:rPr lang="en-US" smtClean="0"/>
              <a:pPr/>
              <a:t>8/26/15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3D0F31-CE17-4EA8-9363-89F6E193A7D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526B9919-1258-402F-AEF3-106B8A4E7EA0}" type="datetimeFigureOut">
              <a:rPr lang="en-US" smtClean="0"/>
              <a:pPr/>
              <a:t>8/26/15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53D0F31-CE17-4EA8-9363-89F6E193A7D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526B9919-1258-402F-AEF3-106B8A4E7EA0}" type="datetimeFigureOut">
              <a:rPr lang="en-US" smtClean="0"/>
              <a:pPr/>
              <a:t>8/26/15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53D0F31-CE17-4EA8-9363-89F6E193A7D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6B9919-1258-402F-AEF3-106B8A4E7EA0}" type="datetimeFigureOut">
              <a:rPr lang="en-US" smtClean="0"/>
              <a:pPr/>
              <a:t>8/26/15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53D0F31-CE17-4EA8-9363-89F6E193A7D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6B9919-1258-402F-AEF3-106B8A4E7EA0}" type="datetimeFigureOut">
              <a:rPr lang="en-US" smtClean="0"/>
              <a:pPr/>
              <a:t>8/26/15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3D0F31-CE17-4EA8-9363-89F6E193A7D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526B9919-1258-402F-AEF3-106B8A4E7EA0}" type="datetimeFigureOut">
              <a:rPr lang="en-US" smtClean="0"/>
              <a:pPr/>
              <a:t>8/26/15</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853D0F31-CE17-4EA8-9363-89F6E193A7D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image.upmc.edu:8080/NeuroPathology/Vascular/Vascular5/V.65b.svs/view.apml?" TargetMode="External"/><Relationship Id="rId4" Type="http://schemas.openxmlformats.org/officeDocument/2006/relationships/hyperlink" Target="http://image.upmc.edu:8080/NeuroPathology/Vascular/Vascular5/V.65h.svs/view.apml?" TargetMode="External"/><Relationship Id="rId5" Type="http://schemas.openxmlformats.org/officeDocument/2006/relationships/hyperlink" Target="http://image.upmc.edu:8080/NeuroPathology/Vascular/Vascular5/V.65i.svs/view.apml?" TargetMode="External"/><Relationship Id="rId6" Type="http://schemas.openxmlformats.org/officeDocument/2006/relationships/hyperlink" Target="http://image.upmc.edu:8080/NeuroPathology/Vascular/Vascular5/V.65j.svs/view.apml?" TargetMode="External"/><Relationship Id="rId1" Type="http://schemas.openxmlformats.org/officeDocument/2006/relationships/slideLayout" Target="../slideLayouts/slideLayout2.xml"/><Relationship Id="rId2" Type="http://schemas.openxmlformats.org/officeDocument/2006/relationships/hyperlink" Target="http://image.upmc.edu:8080/NeuroPathology/Vascular/Vascular5/V.65a.svs/view.apml?"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image.upmc.edu:8080/NeuroPathology/Vascular/Vascular5/V.65e.svs/view.apml?" TargetMode="External"/><Relationship Id="rId4" Type="http://schemas.openxmlformats.org/officeDocument/2006/relationships/hyperlink" Target="http://image.upmc.edu:8080/NeuroPathology/Vascular/Vascular5/V.65f.svs/view.apml?" TargetMode="External"/><Relationship Id="rId5" Type="http://schemas.openxmlformats.org/officeDocument/2006/relationships/hyperlink" Target="http://image.upmc.edu:8080/NeuroPathology/Vascular/Vascular5/V.65g.svs/view.apml?" TargetMode="External"/><Relationship Id="rId1" Type="http://schemas.openxmlformats.org/officeDocument/2006/relationships/slideLayout" Target="../slideLayouts/slideLayout2.xml"/><Relationship Id="rId2" Type="http://schemas.openxmlformats.org/officeDocument/2006/relationships/hyperlink" Target="http://image.upmc.edu:8080/NeuroPathology/Vascular/Vascular5/V.65d.svs/view.apml?"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image.upmc.edu:8080/NeuroPathology/Vascular/Vascular5/V.65c.svs/view.apml?"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752600"/>
            <a:ext cx="8458200" cy="1222375"/>
          </a:xfrm>
        </p:spPr>
        <p:txBody>
          <a:bodyPr>
            <a:normAutofit fontScale="90000"/>
          </a:bodyPr>
          <a:lstStyle/>
          <a:p>
            <a:r>
              <a:rPr lang="en-US" dirty="0" smtClean="0">
                <a:latin typeface="Tahoma" panose="020B0604030504040204" pitchFamily="34" charset="0"/>
                <a:ea typeface="Tahoma" panose="020B0604030504040204" pitchFamily="34" charset="0"/>
                <a:cs typeface="Tahoma" panose="020B0604030504040204" pitchFamily="34" charset="0"/>
              </a:rPr>
              <a:t>Acute changes consistent with  a common stroke syndrome</a:t>
            </a:r>
            <a:r>
              <a:rPr lang="en-US" dirty="0" smtClean="0"/>
              <a:t/>
            </a:r>
            <a:br>
              <a:rPr lang="en-US" dirty="0" smtClean="0"/>
            </a:br>
            <a:endParaRPr lang="en-US" dirty="0"/>
          </a:p>
        </p:txBody>
      </p:sp>
      <p:sp>
        <p:nvSpPr>
          <p:cNvPr id="3" name="Subtitle 2"/>
          <p:cNvSpPr>
            <a:spLocks noGrp="1"/>
          </p:cNvSpPr>
          <p:nvPr>
            <p:ph type="subTitle" idx="1"/>
          </p:nvPr>
        </p:nvSpPr>
        <p:spPr/>
        <p:txBody>
          <a:bodyPr/>
          <a:lstStyle/>
          <a:p>
            <a:r>
              <a:rPr lang="en-US" dirty="0" smtClean="0"/>
              <a:t>Case </a:t>
            </a:r>
            <a:r>
              <a:rPr lang="en-US" dirty="0" smtClean="0"/>
              <a:t>109</a:t>
            </a:r>
          </a:p>
          <a:p>
            <a:r>
              <a:rPr lang="en-US" dirty="0" smtClean="0"/>
              <a:t>Barb Merriman, Neurology PGY-3 </a:t>
            </a:r>
            <a:endParaRPr lang="en-US" dirty="0"/>
          </a:p>
        </p:txBody>
      </p:sp>
      <p:pic>
        <p:nvPicPr>
          <p:cNvPr id="4" name="Picture 3" descr="U Pitt logo TIFF.tif"/>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2700" y="4379913"/>
            <a:ext cx="2516188" cy="2490787"/>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5" name="Picture 4" descr="pathology logo FINAL.jpg"/>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556375" y="4273550"/>
            <a:ext cx="2584450" cy="258445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66296394"/>
      </p:ext>
    </p:extLst>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smtClean="0"/>
              <a:t>Answer 1:  Chronic bilateral thalamic </a:t>
            </a:r>
            <a:r>
              <a:rPr lang="en-US" sz="2000" dirty="0" err="1" smtClean="0"/>
              <a:t>hypodensity</a:t>
            </a:r>
            <a:r>
              <a:rPr lang="en-US" sz="2000" dirty="0" smtClean="0"/>
              <a:t> suggestive of infarction</a:t>
            </a:r>
            <a:endParaRPr lang="en-US" sz="2000"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t="22996" b="22996"/>
          <a:stretch>
            <a:fillRect/>
          </a:stretch>
        </p:blipFill>
        <p:spPr bwMode="auto">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sp>
        <p:nvSpPr>
          <p:cNvPr id="4" name="Freeform 3"/>
          <p:cNvSpPr/>
          <p:nvPr/>
        </p:nvSpPr>
        <p:spPr>
          <a:xfrm>
            <a:off x="4389715" y="3690257"/>
            <a:ext cx="705103" cy="400050"/>
          </a:xfrm>
          <a:custGeom>
            <a:avLst/>
            <a:gdLst>
              <a:gd name="connsiteX0" fmla="*/ 141464 w 705103"/>
              <a:gd name="connsiteY0" fmla="*/ 0 h 400050"/>
              <a:gd name="connsiteX1" fmla="*/ 141464 w 705103"/>
              <a:gd name="connsiteY1" fmla="*/ 0 h 400050"/>
              <a:gd name="connsiteX2" fmla="*/ 43492 w 705103"/>
              <a:gd name="connsiteY2" fmla="*/ 32657 h 400050"/>
              <a:gd name="connsiteX3" fmla="*/ 10835 w 705103"/>
              <a:gd name="connsiteY3" fmla="*/ 81643 h 400050"/>
              <a:gd name="connsiteX4" fmla="*/ 10835 w 705103"/>
              <a:gd name="connsiteY4" fmla="*/ 285750 h 400050"/>
              <a:gd name="connsiteX5" fmla="*/ 59821 w 705103"/>
              <a:gd name="connsiteY5" fmla="*/ 334736 h 400050"/>
              <a:gd name="connsiteX6" fmla="*/ 84314 w 705103"/>
              <a:gd name="connsiteY6" fmla="*/ 351064 h 400050"/>
              <a:gd name="connsiteX7" fmla="*/ 149628 w 705103"/>
              <a:gd name="connsiteY7" fmla="*/ 367393 h 400050"/>
              <a:gd name="connsiteX8" fmla="*/ 410885 w 705103"/>
              <a:gd name="connsiteY8" fmla="*/ 391886 h 400050"/>
              <a:gd name="connsiteX9" fmla="*/ 435378 w 705103"/>
              <a:gd name="connsiteY9" fmla="*/ 400050 h 400050"/>
              <a:gd name="connsiteX10" fmla="*/ 582335 w 705103"/>
              <a:gd name="connsiteY10" fmla="*/ 391886 h 400050"/>
              <a:gd name="connsiteX11" fmla="*/ 631321 w 705103"/>
              <a:gd name="connsiteY11" fmla="*/ 375557 h 400050"/>
              <a:gd name="connsiteX12" fmla="*/ 688471 w 705103"/>
              <a:gd name="connsiteY12" fmla="*/ 342900 h 400050"/>
              <a:gd name="connsiteX13" fmla="*/ 704799 w 705103"/>
              <a:gd name="connsiteY13" fmla="*/ 285750 h 400050"/>
              <a:gd name="connsiteX14" fmla="*/ 688471 w 705103"/>
              <a:gd name="connsiteY14" fmla="*/ 130629 h 400050"/>
              <a:gd name="connsiteX15" fmla="*/ 672142 w 705103"/>
              <a:gd name="connsiteY15" fmla="*/ 106136 h 400050"/>
              <a:gd name="connsiteX16" fmla="*/ 647649 w 705103"/>
              <a:gd name="connsiteY16" fmla="*/ 89807 h 400050"/>
              <a:gd name="connsiteX17" fmla="*/ 574171 w 705103"/>
              <a:gd name="connsiteY17" fmla="*/ 73479 h 400050"/>
              <a:gd name="connsiteX18" fmla="*/ 500692 w 705103"/>
              <a:gd name="connsiteY18" fmla="*/ 65314 h 400050"/>
              <a:gd name="connsiteX19" fmla="*/ 459871 w 705103"/>
              <a:gd name="connsiteY19" fmla="*/ 57150 h 400050"/>
              <a:gd name="connsiteX20" fmla="*/ 370064 w 705103"/>
              <a:gd name="connsiteY20" fmla="*/ 48986 h 400050"/>
              <a:gd name="connsiteX21" fmla="*/ 239435 w 705103"/>
              <a:gd name="connsiteY21" fmla="*/ 32657 h 400050"/>
              <a:gd name="connsiteX22" fmla="*/ 198614 w 705103"/>
              <a:gd name="connsiteY22" fmla="*/ 24493 h 400050"/>
              <a:gd name="connsiteX23" fmla="*/ 174121 w 705103"/>
              <a:gd name="connsiteY23" fmla="*/ 16329 h 400050"/>
              <a:gd name="connsiteX24" fmla="*/ 141464 w 705103"/>
              <a:gd name="connsiteY24" fmla="*/ 0 h 400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05103" h="400050">
                <a:moveTo>
                  <a:pt x="141464" y="0"/>
                </a:moveTo>
                <a:lnTo>
                  <a:pt x="141464" y="0"/>
                </a:lnTo>
                <a:cubicBezTo>
                  <a:pt x="118417" y="5122"/>
                  <a:pt x="65393" y="7627"/>
                  <a:pt x="43492" y="32657"/>
                </a:cubicBezTo>
                <a:cubicBezTo>
                  <a:pt x="30569" y="47426"/>
                  <a:pt x="10835" y="81643"/>
                  <a:pt x="10835" y="81643"/>
                </a:cubicBezTo>
                <a:cubicBezTo>
                  <a:pt x="-1422" y="167445"/>
                  <a:pt x="-5650" y="170356"/>
                  <a:pt x="10835" y="285750"/>
                </a:cubicBezTo>
                <a:cubicBezTo>
                  <a:pt x="13654" y="305479"/>
                  <a:pt x="48517" y="326662"/>
                  <a:pt x="59821" y="334736"/>
                </a:cubicBezTo>
                <a:cubicBezTo>
                  <a:pt x="67806" y="340439"/>
                  <a:pt x="75093" y="347711"/>
                  <a:pt x="84314" y="351064"/>
                </a:cubicBezTo>
                <a:cubicBezTo>
                  <a:pt x="105404" y="358733"/>
                  <a:pt x="127492" y="363704"/>
                  <a:pt x="149628" y="367393"/>
                </a:cubicBezTo>
                <a:cubicBezTo>
                  <a:pt x="301354" y="392681"/>
                  <a:pt x="214533" y="382069"/>
                  <a:pt x="410885" y="391886"/>
                </a:cubicBezTo>
                <a:cubicBezTo>
                  <a:pt x="419049" y="394607"/>
                  <a:pt x="426772" y="400050"/>
                  <a:pt x="435378" y="400050"/>
                </a:cubicBezTo>
                <a:cubicBezTo>
                  <a:pt x="484439" y="400050"/>
                  <a:pt x="533653" y="397971"/>
                  <a:pt x="582335" y="391886"/>
                </a:cubicBezTo>
                <a:cubicBezTo>
                  <a:pt x="599414" y="389751"/>
                  <a:pt x="615926" y="383254"/>
                  <a:pt x="631321" y="375557"/>
                </a:cubicBezTo>
                <a:cubicBezTo>
                  <a:pt x="672755" y="354841"/>
                  <a:pt x="653852" y="365980"/>
                  <a:pt x="688471" y="342900"/>
                </a:cubicBezTo>
                <a:cubicBezTo>
                  <a:pt x="692321" y="331350"/>
                  <a:pt x="704799" y="296001"/>
                  <a:pt x="704799" y="285750"/>
                </a:cubicBezTo>
                <a:cubicBezTo>
                  <a:pt x="704799" y="275273"/>
                  <a:pt x="708714" y="171116"/>
                  <a:pt x="688471" y="130629"/>
                </a:cubicBezTo>
                <a:cubicBezTo>
                  <a:pt x="684083" y="121853"/>
                  <a:pt x="679080" y="113074"/>
                  <a:pt x="672142" y="106136"/>
                </a:cubicBezTo>
                <a:cubicBezTo>
                  <a:pt x="665204" y="99198"/>
                  <a:pt x="656425" y="94195"/>
                  <a:pt x="647649" y="89807"/>
                </a:cubicBezTo>
                <a:cubicBezTo>
                  <a:pt x="628441" y="80203"/>
                  <a:pt x="591273" y="75759"/>
                  <a:pt x="574171" y="73479"/>
                </a:cubicBezTo>
                <a:cubicBezTo>
                  <a:pt x="549743" y="70222"/>
                  <a:pt x="525088" y="68799"/>
                  <a:pt x="500692" y="65314"/>
                </a:cubicBezTo>
                <a:cubicBezTo>
                  <a:pt x="486955" y="63352"/>
                  <a:pt x="473640" y="58871"/>
                  <a:pt x="459871" y="57150"/>
                </a:cubicBezTo>
                <a:cubicBezTo>
                  <a:pt x="430044" y="53422"/>
                  <a:pt x="400000" y="51707"/>
                  <a:pt x="370064" y="48986"/>
                </a:cubicBezTo>
                <a:cubicBezTo>
                  <a:pt x="295924" y="30452"/>
                  <a:pt x="376888" y="48828"/>
                  <a:pt x="239435" y="32657"/>
                </a:cubicBezTo>
                <a:cubicBezTo>
                  <a:pt x="225654" y="31036"/>
                  <a:pt x="212076" y="27858"/>
                  <a:pt x="198614" y="24493"/>
                </a:cubicBezTo>
                <a:cubicBezTo>
                  <a:pt x="190265" y="22406"/>
                  <a:pt x="182660" y="17396"/>
                  <a:pt x="174121" y="16329"/>
                </a:cubicBezTo>
                <a:cubicBezTo>
                  <a:pt x="160619" y="14641"/>
                  <a:pt x="146907" y="2722"/>
                  <a:pt x="141464" y="0"/>
                </a:cubicBezTo>
                <a:close/>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55962594"/>
      </p:ext>
    </p:extLst>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smtClean="0"/>
              <a:t>Answer 2:  Chronic midbrain </a:t>
            </a:r>
            <a:r>
              <a:rPr lang="en-US" sz="2000" dirty="0" err="1" smtClean="0"/>
              <a:t>hypodensity</a:t>
            </a:r>
            <a:r>
              <a:rPr lang="en-US" sz="2000" dirty="0" smtClean="0"/>
              <a:t> suggestive of infarction</a:t>
            </a:r>
            <a:endParaRPr lang="en-US" sz="2000"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t="22996" b="22996"/>
          <a:stretch>
            <a:fillRect/>
          </a:stretch>
        </p:blipFill>
        <p:spPr bwMode="auto">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sp>
        <p:nvSpPr>
          <p:cNvPr id="4" name="Oval 3"/>
          <p:cNvSpPr/>
          <p:nvPr/>
        </p:nvSpPr>
        <p:spPr>
          <a:xfrm>
            <a:off x="4571999" y="3605893"/>
            <a:ext cx="457201" cy="50890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37245510"/>
      </p:ext>
    </p:extLst>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smtClean="0"/>
              <a:t>Answer 3:  chronic bilateral cerebellar </a:t>
            </a:r>
            <a:r>
              <a:rPr lang="en-US" sz="2000" dirty="0" err="1" smtClean="0"/>
              <a:t>hypodensities</a:t>
            </a:r>
            <a:r>
              <a:rPr lang="en-US" sz="2000" dirty="0" smtClean="0"/>
              <a:t> suggestive of infarction</a:t>
            </a:r>
            <a:endParaRPr lang="en-US" sz="2000"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t="22996" b="22996"/>
          <a:stretch>
            <a:fillRect/>
          </a:stretch>
        </p:blipFill>
        <p:spPr bwMode="auto">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sp>
        <p:nvSpPr>
          <p:cNvPr id="3" name="Freeform 2"/>
          <p:cNvSpPr/>
          <p:nvPr/>
        </p:nvSpPr>
        <p:spPr>
          <a:xfrm>
            <a:off x="3780064" y="3878036"/>
            <a:ext cx="889907" cy="922564"/>
          </a:xfrm>
          <a:custGeom>
            <a:avLst/>
            <a:gdLst>
              <a:gd name="connsiteX0" fmla="*/ 522515 w 889907"/>
              <a:gd name="connsiteY0" fmla="*/ 16328 h 922564"/>
              <a:gd name="connsiteX1" fmla="*/ 522515 w 889907"/>
              <a:gd name="connsiteY1" fmla="*/ 16328 h 922564"/>
              <a:gd name="connsiteX2" fmla="*/ 449036 w 889907"/>
              <a:gd name="connsiteY2" fmla="*/ 8164 h 922564"/>
              <a:gd name="connsiteX3" fmla="*/ 424543 w 889907"/>
              <a:gd name="connsiteY3" fmla="*/ 0 h 922564"/>
              <a:gd name="connsiteX4" fmla="*/ 310243 w 889907"/>
              <a:gd name="connsiteY4" fmla="*/ 8164 h 922564"/>
              <a:gd name="connsiteX5" fmla="*/ 261257 w 889907"/>
              <a:gd name="connsiteY5" fmla="*/ 24493 h 922564"/>
              <a:gd name="connsiteX6" fmla="*/ 236765 w 889907"/>
              <a:gd name="connsiteY6" fmla="*/ 32657 h 922564"/>
              <a:gd name="connsiteX7" fmla="*/ 204107 w 889907"/>
              <a:gd name="connsiteY7" fmla="*/ 40821 h 922564"/>
              <a:gd name="connsiteX8" fmla="*/ 155122 w 889907"/>
              <a:gd name="connsiteY8" fmla="*/ 57150 h 922564"/>
              <a:gd name="connsiteX9" fmla="*/ 106136 w 889907"/>
              <a:gd name="connsiteY9" fmla="*/ 97971 h 922564"/>
              <a:gd name="connsiteX10" fmla="*/ 89807 w 889907"/>
              <a:gd name="connsiteY10" fmla="*/ 122464 h 922564"/>
              <a:gd name="connsiteX11" fmla="*/ 48986 w 889907"/>
              <a:gd name="connsiteY11" fmla="*/ 171450 h 922564"/>
              <a:gd name="connsiteX12" fmla="*/ 32657 w 889907"/>
              <a:gd name="connsiteY12" fmla="*/ 220435 h 922564"/>
              <a:gd name="connsiteX13" fmla="*/ 24493 w 889907"/>
              <a:gd name="connsiteY13" fmla="*/ 244928 h 922564"/>
              <a:gd name="connsiteX14" fmla="*/ 16329 w 889907"/>
              <a:gd name="connsiteY14" fmla="*/ 277585 h 922564"/>
              <a:gd name="connsiteX15" fmla="*/ 8165 w 889907"/>
              <a:gd name="connsiteY15" fmla="*/ 318407 h 922564"/>
              <a:gd name="connsiteX16" fmla="*/ 0 w 889907"/>
              <a:gd name="connsiteY16" fmla="*/ 342900 h 922564"/>
              <a:gd name="connsiteX17" fmla="*/ 8165 w 889907"/>
              <a:gd name="connsiteY17" fmla="*/ 506185 h 922564"/>
              <a:gd name="connsiteX18" fmla="*/ 40822 w 889907"/>
              <a:gd name="connsiteY18" fmla="*/ 595993 h 922564"/>
              <a:gd name="connsiteX19" fmla="*/ 65315 w 889907"/>
              <a:gd name="connsiteY19" fmla="*/ 644978 h 922564"/>
              <a:gd name="connsiteX20" fmla="*/ 81643 w 889907"/>
              <a:gd name="connsiteY20" fmla="*/ 677635 h 922564"/>
              <a:gd name="connsiteX21" fmla="*/ 114300 w 889907"/>
              <a:gd name="connsiteY21" fmla="*/ 726621 h 922564"/>
              <a:gd name="connsiteX22" fmla="*/ 138793 w 889907"/>
              <a:gd name="connsiteY22" fmla="*/ 742950 h 922564"/>
              <a:gd name="connsiteX23" fmla="*/ 163286 w 889907"/>
              <a:gd name="connsiteY23" fmla="*/ 775607 h 922564"/>
              <a:gd name="connsiteX24" fmla="*/ 195943 w 889907"/>
              <a:gd name="connsiteY24" fmla="*/ 791935 h 922564"/>
              <a:gd name="connsiteX25" fmla="*/ 244929 w 889907"/>
              <a:gd name="connsiteY25" fmla="*/ 824593 h 922564"/>
              <a:gd name="connsiteX26" fmla="*/ 326572 w 889907"/>
              <a:gd name="connsiteY26" fmla="*/ 849085 h 922564"/>
              <a:gd name="connsiteX27" fmla="*/ 400050 w 889907"/>
              <a:gd name="connsiteY27" fmla="*/ 873578 h 922564"/>
              <a:gd name="connsiteX28" fmla="*/ 424543 w 889907"/>
              <a:gd name="connsiteY28" fmla="*/ 881743 h 922564"/>
              <a:gd name="connsiteX29" fmla="*/ 457200 w 889907"/>
              <a:gd name="connsiteY29" fmla="*/ 889907 h 922564"/>
              <a:gd name="connsiteX30" fmla="*/ 506186 w 889907"/>
              <a:gd name="connsiteY30" fmla="*/ 906235 h 922564"/>
              <a:gd name="connsiteX31" fmla="*/ 530679 w 889907"/>
              <a:gd name="connsiteY31" fmla="*/ 914400 h 922564"/>
              <a:gd name="connsiteX32" fmla="*/ 563336 w 889907"/>
              <a:gd name="connsiteY32" fmla="*/ 922564 h 922564"/>
              <a:gd name="connsiteX33" fmla="*/ 693965 w 889907"/>
              <a:gd name="connsiteY33" fmla="*/ 914400 h 922564"/>
              <a:gd name="connsiteX34" fmla="*/ 718457 w 889907"/>
              <a:gd name="connsiteY34" fmla="*/ 898071 h 922564"/>
              <a:gd name="connsiteX35" fmla="*/ 767443 w 889907"/>
              <a:gd name="connsiteY35" fmla="*/ 857250 h 922564"/>
              <a:gd name="connsiteX36" fmla="*/ 783772 w 889907"/>
              <a:gd name="connsiteY36" fmla="*/ 832757 h 922564"/>
              <a:gd name="connsiteX37" fmla="*/ 824593 w 889907"/>
              <a:gd name="connsiteY37" fmla="*/ 783771 h 922564"/>
              <a:gd name="connsiteX38" fmla="*/ 849086 w 889907"/>
              <a:gd name="connsiteY38" fmla="*/ 734785 h 922564"/>
              <a:gd name="connsiteX39" fmla="*/ 873579 w 889907"/>
              <a:gd name="connsiteY39" fmla="*/ 677635 h 922564"/>
              <a:gd name="connsiteX40" fmla="*/ 889907 w 889907"/>
              <a:gd name="connsiteY40" fmla="*/ 628650 h 922564"/>
              <a:gd name="connsiteX41" fmla="*/ 881743 w 889907"/>
              <a:gd name="connsiteY41" fmla="*/ 473528 h 922564"/>
              <a:gd name="connsiteX42" fmla="*/ 865415 w 889907"/>
              <a:gd name="connsiteY42" fmla="*/ 449035 h 922564"/>
              <a:gd name="connsiteX43" fmla="*/ 816429 w 889907"/>
              <a:gd name="connsiteY43" fmla="*/ 400050 h 922564"/>
              <a:gd name="connsiteX44" fmla="*/ 800100 w 889907"/>
              <a:gd name="connsiteY44" fmla="*/ 367393 h 922564"/>
              <a:gd name="connsiteX45" fmla="*/ 783772 w 889907"/>
              <a:gd name="connsiteY45" fmla="*/ 342900 h 922564"/>
              <a:gd name="connsiteX46" fmla="*/ 775607 w 889907"/>
              <a:gd name="connsiteY46" fmla="*/ 318407 h 922564"/>
              <a:gd name="connsiteX47" fmla="*/ 751115 w 889907"/>
              <a:gd name="connsiteY47" fmla="*/ 220435 h 922564"/>
              <a:gd name="connsiteX48" fmla="*/ 742950 w 889907"/>
              <a:gd name="connsiteY48" fmla="*/ 195943 h 922564"/>
              <a:gd name="connsiteX49" fmla="*/ 726622 w 889907"/>
              <a:gd name="connsiteY49" fmla="*/ 171450 h 922564"/>
              <a:gd name="connsiteX50" fmla="*/ 718457 w 889907"/>
              <a:gd name="connsiteY50" fmla="*/ 146957 h 922564"/>
              <a:gd name="connsiteX51" fmla="*/ 677636 w 889907"/>
              <a:gd name="connsiteY51" fmla="*/ 97971 h 922564"/>
              <a:gd name="connsiteX52" fmla="*/ 669472 w 889907"/>
              <a:gd name="connsiteY52" fmla="*/ 73478 h 922564"/>
              <a:gd name="connsiteX53" fmla="*/ 644979 w 889907"/>
              <a:gd name="connsiteY53" fmla="*/ 48985 h 922564"/>
              <a:gd name="connsiteX54" fmla="*/ 620486 w 889907"/>
              <a:gd name="connsiteY54" fmla="*/ 32657 h 922564"/>
              <a:gd name="connsiteX55" fmla="*/ 538843 w 889907"/>
              <a:gd name="connsiteY55" fmla="*/ 16328 h 922564"/>
              <a:gd name="connsiteX56" fmla="*/ 522515 w 889907"/>
              <a:gd name="connsiteY56" fmla="*/ 16328 h 922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889907" h="922564">
                <a:moveTo>
                  <a:pt x="522515" y="16328"/>
                </a:moveTo>
                <a:lnTo>
                  <a:pt x="522515" y="16328"/>
                </a:lnTo>
                <a:cubicBezTo>
                  <a:pt x="498022" y="13607"/>
                  <a:pt x="473344" y="12215"/>
                  <a:pt x="449036" y="8164"/>
                </a:cubicBezTo>
                <a:cubicBezTo>
                  <a:pt x="440547" y="6749"/>
                  <a:pt x="433149" y="0"/>
                  <a:pt x="424543" y="0"/>
                </a:cubicBezTo>
                <a:cubicBezTo>
                  <a:pt x="386346" y="0"/>
                  <a:pt x="348343" y="5443"/>
                  <a:pt x="310243" y="8164"/>
                </a:cubicBezTo>
                <a:lnTo>
                  <a:pt x="261257" y="24493"/>
                </a:lnTo>
                <a:cubicBezTo>
                  <a:pt x="253093" y="27214"/>
                  <a:pt x="245114" y="30570"/>
                  <a:pt x="236765" y="32657"/>
                </a:cubicBezTo>
                <a:cubicBezTo>
                  <a:pt x="225879" y="35378"/>
                  <a:pt x="214855" y="37597"/>
                  <a:pt x="204107" y="40821"/>
                </a:cubicBezTo>
                <a:cubicBezTo>
                  <a:pt x="187621" y="45767"/>
                  <a:pt x="169443" y="47603"/>
                  <a:pt x="155122" y="57150"/>
                </a:cubicBezTo>
                <a:cubicBezTo>
                  <a:pt x="131038" y="73205"/>
                  <a:pt x="125782" y="74397"/>
                  <a:pt x="106136" y="97971"/>
                </a:cubicBezTo>
                <a:cubicBezTo>
                  <a:pt x="99854" y="105509"/>
                  <a:pt x="96089" y="114926"/>
                  <a:pt x="89807" y="122464"/>
                </a:cubicBezTo>
                <a:cubicBezTo>
                  <a:pt x="37422" y="185327"/>
                  <a:pt x="89528" y="110638"/>
                  <a:pt x="48986" y="171450"/>
                </a:cubicBezTo>
                <a:lnTo>
                  <a:pt x="32657" y="220435"/>
                </a:lnTo>
                <a:cubicBezTo>
                  <a:pt x="29936" y="228599"/>
                  <a:pt x="26580" y="236579"/>
                  <a:pt x="24493" y="244928"/>
                </a:cubicBezTo>
                <a:cubicBezTo>
                  <a:pt x="21772" y="255814"/>
                  <a:pt x="18763" y="266632"/>
                  <a:pt x="16329" y="277585"/>
                </a:cubicBezTo>
                <a:cubicBezTo>
                  <a:pt x="13319" y="291131"/>
                  <a:pt x="11531" y="304945"/>
                  <a:pt x="8165" y="318407"/>
                </a:cubicBezTo>
                <a:cubicBezTo>
                  <a:pt x="6078" y="326756"/>
                  <a:pt x="2722" y="334736"/>
                  <a:pt x="0" y="342900"/>
                </a:cubicBezTo>
                <a:cubicBezTo>
                  <a:pt x="2722" y="397328"/>
                  <a:pt x="1918" y="452048"/>
                  <a:pt x="8165" y="506185"/>
                </a:cubicBezTo>
                <a:cubicBezTo>
                  <a:pt x="10071" y="522707"/>
                  <a:pt x="34326" y="578672"/>
                  <a:pt x="40822" y="595993"/>
                </a:cubicBezTo>
                <a:cubicBezTo>
                  <a:pt x="61235" y="650427"/>
                  <a:pt x="33784" y="589798"/>
                  <a:pt x="65315" y="644978"/>
                </a:cubicBezTo>
                <a:cubicBezTo>
                  <a:pt x="71353" y="655545"/>
                  <a:pt x="75381" y="667199"/>
                  <a:pt x="81643" y="677635"/>
                </a:cubicBezTo>
                <a:cubicBezTo>
                  <a:pt x="91740" y="694463"/>
                  <a:pt x="97971" y="715735"/>
                  <a:pt x="114300" y="726621"/>
                </a:cubicBezTo>
                <a:cubicBezTo>
                  <a:pt x="122464" y="732064"/>
                  <a:pt x="131855" y="736012"/>
                  <a:pt x="138793" y="742950"/>
                </a:cubicBezTo>
                <a:cubicBezTo>
                  <a:pt x="148415" y="752572"/>
                  <a:pt x="152955" y="766752"/>
                  <a:pt x="163286" y="775607"/>
                </a:cubicBezTo>
                <a:cubicBezTo>
                  <a:pt x="172527" y="783527"/>
                  <a:pt x="185507" y="785673"/>
                  <a:pt x="195943" y="791935"/>
                </a:cubicBezTo>
                <a:cubicBezTo>
                  <a:pt x="212771" y="802032"/>
                  <a:pt x="226311" y="818387"/>
                  <a:pt x="244929" y="824593"/>
                </a:cubicBezTo>
                <a:cubicBezTo>
                  <a:pt x="312602" y="847150"/>
                  <a:pt x="205010" y="811681"/>
                  <a:pt x="326572" y="849085"/>
                </a:cubicBezTo>
                <a:cubicBezTo>
                  <a:pt x="351248" y="856678"/>
                  <a:pt x="375557" y="865414"/>
                  <a:pt x="400050" y="873578"/>
                </a:cubicBezTo>
                <a:cubicBezTo>
                  <a:pt x="408214" y="876300"/>
                  <a:pt x="416194" y="879656"/>
                  <a:pt x="424543" y="881743"/>
                </a:cubicBezTo>
                <a:cubicBezTo>
                  <a:pt x="435429" y="884464"/>
                  <a:pt x="446453" y="886683"/>
                  <a:pt x="457200" y="889907"/>
                </a:cubicBezTo>
                <a:cubicBezTo>
                  <a:pt x="473686" y="894853"/>
                  <a:pt x="489857" y="900792"/>
                  <a:pt x="506186" y="906235"/>
                </a:cubicBezTo>
                <a:cubicBezTo>
                  <a:pt x="514350" y="908956"/>
                  <a:pt x="522330" y="912313"/>
                  <a:pt x="530679" y="914400"/>
                </a:cubicBezTo>
                <a:lnTo>
                  <a:pt x="563336" y="922564"/>
                </a:lnTo>
                <a:cubicBezTo>
                  <a:pt x="606879" y="919843"/>
                  <a:pt x="650871" y="921204"/>
                  <a:pt x="693965" y="914400"/>
                </a:cubicBezTo>
                <a:cubicBezTo>
                  <a:pt x="703657" y="912870"/>
                  <a:pt x="710919" y="904353"/>
                  <a:pt x="718457" y="898071"/>
                </a:cubicBezTo>
                <a:cubicBezTo>
                  <a:pt x="781305" y="845696"/>
                  <a:pt x="706644" y="897781"/>
                  <a:pt x="767443" y="857250"/>
                </a:cubicBezTo>
                <a:cubicBezTo>
                  <a:pt x="772886" y="849086"/>
                  <a:pt x="777490" y="840295"/>
                  <a:pt x="783772" y="832757"/>
                </a:cubicBezTo>
                <a:cubicBezTo>
                  <a:pt x="806343" y="805673"/>
                  <a:pt x="809391" y="814177"/>
                  <a:pt x="824593" y="783771"/>
                </a:cubicBezTo>
                <a:cubicBezTo>
                  <a:pt x="858389" y="716176"/>
                  <a:pt x="802295" y="804970"/>
                  <a:pt x="849086" y="734785"/>
                </a:cubicBezTo>
                <a:cubicBezTo>
                  <a:pt x="870682" y="648398"/>
                  <a:pt x="841361" y="750126"/>
                  <a:pt x="873579" y="677635"/>
                </a:cubicBezTo>
                <a:cubicBezTo>
                  <a:pt x="880569" y="661907"/>
                  <a:pt x="889907" y="628650"/>
                  <a:pt x="889907" y="628650"/>
                </a:cubicBezTo>
                <a:cubicBezTo>
                  <a:pt x="887186" y="576943"/>
                  <a:pt x="888739" y="524832"/>
                  <a:pt x="881743" y="473528"/>
                </a:cubicBezTo>
                <a:cubicBezTo>
                  <a:pt x="880417" y="463806"/>
                  <a:pt x="871934" y="456369"/>
                  <a:pt x="865415" y="449035"/>
                </a:cubicBezTo>
                <a:cubicBezTo>
                  <a:pt x="850073" y="431776"/>
                  <a:pt x="826756" y="420704"/>
                  <a:pt x="816429" y="400050"/>
                </a:cubicBezTo>
                <a:cubicBezTo>
                  <a:pt x="810986" y="389164"/>
                  <a:pt x="806138" y="377960"/>
                  <a:pt x="800100" y="367393"/>
                </a:cubicBezTo>
                <a:cubicBezTo>
                  <a:pt x="795232" y="358874"/>
                  <a:pt x="788160" y="351676"/>
                  <a:pt x="783772" y="342900"/>
                </a:cubicBezTo>
                <a:cubicBezTo>
                  <a:pt x="779923" y="335203"/>
                  <a:pt x="778329" y="326571"/>
                  <a:pt x="775607" y="318407"/>
                </a:cubicBezTo>
                <a:cubicBezTo>
                  <a:pt x="764615" y="252450"/>
                  <a:pt x="772676" y="285118"/>
                  <a:pt x="751115" y="220435"/>
                </a:cubicBezTo>
                <a:cubicBezTo>
                  <a:pt x="748394" y="212271"/>
                  <a:pt x="747723" y="203103"/>
                  <a:pt x="742950" y="195943"/>
                </a:cubicBezTo>
                <a:cubicBezTo>
                  <a:pt x="737507" y="187779"/>
                  <a:pt x="731010" y="180226"/>
                  <a:pt x="726622" y="171450"/>
                </a:cubicBezTo>
                <a:cubicBezTo>
                  <a:pt x="722773" y="163753"/>
                  <a:pt x="722306" y="154654"/>
                  <a:pt x="718457" y="146957"/>
                </a:cubicBezTo>
                <a:cubicBezTo>
                  <a:pt x="707089" y="124222"/>
                  <a:pt x="695694" y="116029"/>
                  <a:pt x="677636" y="97971"/>
                </a:cubicBezTo>
                <a:cubicBezTo>
                  <a:pt x="674915" y="89807"/>
                  <a:pt x="674246" y="80639"/>
                  <a:pt x="669472" y="73478"/>
                </a:cubicBezTo>
                <a:cubicBezTo>
                  <a:pt x="663067" y="63871"/>
                  <a:pt x="653849" y="56377"/>
                  <a:pt x="644979" y="48985"/>
                </a:cubicBezTo>
                <a:cubicBezTo>
                  <a:pt x="637441" y="42703"/>
                  <a:pt x="629262" y="37045"/>
                  <a:pt x="620486" y="32657"/>
                </a:cubicBezTo>
                <a:cubicBezTo>
                  <a:pt x="597688" y="21258"/>
                  <a:pt x="559902" y="19337"/>
                  <a:pt x="538843" y="16328"/>
                </a:cubicBezTo>
                <a:lnTo>
                  <a:pt x="522515" y="16328"/>
                </a:lnTo>
                <a:close/>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eeform 3"/>
          <p:cNvSpPr/>
          <p:nvPr/>
        </p:nvSpPr>
        <p:spPr>
          <a:xfrm>
            <a:off x="4727117" y="3575957"/>
            <a:ext cx="820443" cy="1191986"/>
          </a:xfrm>
          <a:custGeom>
            <a:avLst/>
            <a:gdLst>
              <a:gd name="connsiteX0" fmla="*/ 97976 w 820443"/>
              <a:gd name="connsiteY0" fmla="*/ 97972 h 1191986"/>
              <a:gd name="connsiteX1" fmla="*/ 97976 w 820443"/>
              <a:gd name="connsiteY1" fmla="*/ 97972 h 1191986"/>
              <a:gd name="connsiteX2" fmla="*/ 106140 w 820443"/>
              <a:gd name="connsiteY2" fmla="*/ 171450 h 1191986"/>
              <a:gd name="connsiteX3" fmla="*/ 122469 w 820443"/>
              <a:gd name="connsiteY3" fmla="*/ 220436 h 1191986"/>
              <a:gd name="connsiteX4" fmla="*/ 138797 w 820443"/>
              <a:gd name="connsiteY4" fmla="*/ 269422 h 1191986"/>
              <a:gd name="connsiteX5" fmla="*/ 163290 w 820443"/>
              <a:gd name="connsiteY5" fmla="*/ 342900 h 1191986"/>
              <a:gd name="connsiteX6" fmla="*/ 171454 w 820443"/>
              <a:gd name="connsiteY6" fmla="*/ 367393 h 1191986"/>
              <a:gd name="connsiteX7" fmla="*/ 179619 w 820443"/>
              <a:gd name="connsiteY7" fmla="*/ 522514 h 1191986"/>
              <a:gd name="connsiteX8" fmla="*/ 195947 w 820443"/>
              <a:gd name="connsiteY8" fmla="*/ 604157 h 1191986"/>
              <a:gd name="connsiteX9" fmla="*/ 204112 w 820443"/>
              <a:gd name="connsiteY9" fmla="*/ 628650 h 1191986"/>
              <a:gd name="connsiteX10" fmla="*/ 220440 w 820443"/>
              <a:gd name="connsiteY10" fmla="*/ 693964 h 1191986"/>
              <a:gd name="connsiteX11" fmla="*/ 212276 w 820443"/>
              <a:gd name="connsiteY11" fmla="*/ 767443 h 1191986"/>
              <a:gd name="connsiteX12" fmla="*/ 171454 w 820443"/>
              <a:gd name="connsiteY12" fmla="*/ 800100 h 1191986"/>
              <a:gd name="connsiteX13" fmla="*/ 57154 w 820443"/>
              <a:gd name="connsiteY13" fmla="*/ 816429 h 1191986"/>
              <a:gd name="connsiteX14" fmla="*/ 16333 w 820443"/>
              <a:gd name="connsiteY14" fmla="*/ 898072 h 1191986"/>
              <a:gd name="connsiteX15" fmla="*/ 8169 w 820443"/>
              <a:gd name="connsiteY15" fmla="*/ 922564 h 1191986"/>
              <a:gd name="connsiteX16" fmla="*/ 16333 w 820443"/>
              <a:gd name="connsiteY16" fmla="*/ 1045029 h 1191986"/>
              <a:gd name="connsiteX17" fmla="*/ 40826 w 820443"/>
              <a:gd name="connsiteY17" fmla="*/ 1053193 h 1191986"/>
              <a:gd name="connsiteX18" fmla="*/ 89812 w 820443"/>
              <a:gd name="connsiteY18" fmla="*/ 1134836 h 1191986"/>
              <a:gd name="connsiteX19" fmla="*/ 106140 w 820443"/>
              <a:gd name="connsiteY19" fmla="*/ 1159329 h 1191986"/>
              <a:gd name="connsiteX20" fmla="*/ 155126 w 820443"/>
              <a:gd name="connsiteY20" fmla="*/ 1183822 h 1191986"/>
              <a:gd name="connsiteX21" fmla="*/ 236769 w 820443"/>
              <a:gd name="connsiteY21" fmla="*/ 1191986 h 1191986"/>
              <a:gd name="connsiteX22" fmla="*/ 440876 w 820443"/>
              <a:gd name="connsiteY22" fmla="*/ 1183822 h 1191986"/>
              <a:gd name="connsiteX23" fmla="*/ 473533 w 820443"/>
              <a:gd name="connsiteY23" fmla="*/ 1167493 h 1191986"/>
              <a:gd name="connsiteX24" fmla="*/ 498026 w 820443"/>
              <a:gd name="connsiteY24" fmla="*/ 1159329 h 1191986"/>
              <a:gd name="connsiteX25" fmla="*/ 547012 w 820443"/>
              <a:gd name="connsiteY25" fmla="*/ 1126672 h 1191986"/>
              <a:gd name="connsiteX26" fmla="*/ 571504 w 820443"/>
              <a:gd name="connsiteY26" fmla="*/ 1110343 h 1191986"/>
              <a:gd name="connsiteX27" fmla="*/ 595997 w 820443"/>
              <a:gd name="connsiteY27" fmla="*/ 1085850 h 1191986"/>
              <a:gd name="connsiteX28" fmla="*/ 644983 w 820443"/>
              <a:gd name="connsiteY28" fmla="*/ 1053193 h 1191986"/>
              <a:gd name="connsiteX29" fmla="*/ 693969 w 820443"/>
              <a:gd name="connsiteY29" fmla="*/ 996043 h 1191986"/>
              <a:gd name="connsiteX30" fmla="*/ 726626 w 820443"/>
              <a:gd name="connsiteY30" fmla="*/ 963386 h 1191986"/>
              <a:gd name="connsiteX31" fmla="*/ 734790 w 820443"/>
              <a:gd name="connsiteY31" fmla="*/ 938893 h 1191986"/>
              <a:gd name="connsiteX32" fmla="*/ 751119 w 820443"/>
              <a:gd name="connsiteY32" fmla="*/ 906236 h 1191986"/>
              <a:gd name="connsiteX33" fmla="*/ 759283 w 820443"/>
              <a:gd name="connsiteY33" fmla="*/ 873579 h 1191986"/>
              <a:gd name="connsiteX34" fmla="*/ 775612 w 820443"/>
              <a:gd name="connsiteY34" fmla="*/ 824593 h 1191986"/>
              <a:gd name="connsiteX35" fmla="*/ 783776 w 820443"/>
              <a:gd name="connsiteY35" fmla="*/ 800100 h 1191986"/>
              <a:gd name="connsiteX36" fmla="*/ 800104 w 820443"/>
              <a:gd name="connsiteY36" fmla="*/ 751114 h 1191986"/>
              <a:gd name="connsiteX37" fmla="*/ 808269 w 820443"/>
              <a:gd name="connsiteY37" fmla="*/ 726622 h 1191986"/>
              <a:gd name="connsiteX38" fmla="*/ 808269 w 820443"/>
              <a:gd name="connsiteY38" fmla="*/ 530679 h 1191986"/>
              <a:gd name="connsiteX39" fmla="*/ 783776 w 820443"/>
              <a:gd name="connsiteY39" fmla="*/ 506186 h 1191986"/>
              <a:gd name="connsiteX40" fmla="*/ 726626 w 820443"/>
              <a:gd name="connsiteY40" fmla="*/ 440872 h 1191986"/>
              <a:gd name="connsiteX41" fmla="*/ 685804 w 820443"/>
              <a:gd name="connsiteY41" fmla="*/ 400050 h 1191986"/>
              <a:gd name="connsiteX42" fmla="*/ 661312 w 820443"/>
              <a:gd name="connsiteY42" fmla="*/ 375557 h 1191986"/>
              <a:gd name="connsiteX43" fmla="*/ 636819 w 820443"/>
              <a:gd name="connsiteY43" fmla="*/ 359229 h 1191986"/>
              <a:gd name="connsiteX44" fmla="*/ 604162 w 820443"/>
              <a:gd name="connsiteY44" fmla="*/ 334736 h 1191986"/>
              <a:gd name="connsiteX45" fmla="*/ 555176 w 820443"/>
              <a:gd name="connsiteY45" fmla="*/ 302079 h 1191986"/>
              <a:gd name="connsiteX46" fmla="*/ 473533 w 820443"/>
              <a:gd name="connsiteY46" fmla="*/ 204107 h 1191986"/>
              <a:gd name="connsiteX47" fmla="*/ 449040 w 820443"/>
              <a:gd name="connsiteY47" fmla="*/ 179614 h 1191986"/>
              <a:gd name="connsiteX48" fmla="*/ 400054 w 820443"/>
              <a:gd name="connsiteY48" fmla="*/ 146957 h 1191986"/>
              <a:gd name="connsiteX49" fmla="*/ 351069 w 820443"/>
              <a:gd name="connsiteY49" fmla="*/ 97972 h 1191986"/>
              <a:gd name="connsiteX50" fmla="*/ 326576 w 820443"/>
              <a:gd name="connsiteY50" fmla="*/ 48986 h 1191986"/>
              <a:gd name="connsiteX51" fmla="*/ 253097 w 820443"/>
              <a:gd name="connsiteY51" fmla="*/ 8164 h 1191986"/>
              <a:gd name="connsiteX52" fmla="*/ 204112 w 820443"/>
              <a:gd name="connsiteY52" fmla="*/ 0 h 1191986"/>
              <a:gd name="connsiteX53" fmla="*/ 106140 w 820443"/>
              <a:gd name="connsiteY53" fmla="*/ 24493 h 1191986"/>
              <a:gd name="connsiteX54" fmla="*/ 73483 w 820443"/>
              <a:gd name="connsiteY54" fmla="*/ 73479 h 1191986"/>
              <a:gd name="connsiteX55" fmla="*/ 97976 w 820443"/>
              <a:gd name="connsiteY55" fmla="*/ 97972 h 1191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820443" h="1191986">
                <a:moveTo>
                  <a:pt x="97976" y="97972"/>
                </a:moveTo>
                <a:lnTo>
                  <a:pt x="97976" y="97972"/>
                </a:lnTo>
                <a:cubicBezTo>
                  <a:pt x="100697" y="122465"/>
                  <a:pt x="101307" y="147285"/>
                  <a:pt x="106140" y="171450"/>
                </a:cubicBezTo>
                <a:cubicBezTo>
                  <a:pt x="109516" y="188328"/>
                  <a:pt x="117026" y="204107"/>
                  <a:pt x="122469" y="220436"/>
                </a:cubicBezTo>
                <a:lnTo>
                  <a:pt x="138797" y="269422"/>
                </a:lnTo>
                <a:lnTo>
                  <a:pt x="163290" y="342900"/>
                </a:lnTo>
                <a:lnTo>
                  <a:pt x="171454" y="367393"/>
                </a:lnTo>
                <a:cubicBezTo>
                  <a:pt x="174176" y="419100"/>
                  <a:pt x="175490" y="470900"/>
                  <a:pt x="179619" y="522514"/>
                </a:cubicBezTo>
                <a:cubicBezTo>
                  <a:pt x="181401" y="544788"/>
                  <a:pt x="189344" y="581049"/>
                  <a:pt x="195947" y="604157"/>
                </a:cubicBezTo>
                <a:cubicBezTo>
                  <a:pt x="198311" y="612432"/>
                  <a:pt x="202025" y="620301"/>
                  <a:pt x="204112" y="628650"/>
                </a:cubicBezTo>
                <a:lnTo>
                  <a:pt x="220440" y="693964"/>
                </a:lnTo>
                <a:cubicBezTo>
                  <a:pt x="217719" y="718457"/>
                  <a:pt x="218253" y="743535"/>
                  <a:pt x="212276" y="767443"/>
                </a:cubicBezTo>
                <a:cubicBezTo>
                  <a:pt x="206098" y="792154"/>
                  <a:pt x="192166" y="794922"/>
                  <a:pt x="171454" y="800100"/>
                </a:cubicBezTo>
                <a:cubicBezTo>
                  <a:pt x="129864" y="810497"/>
                  <a:pt x="102874" y="811349"/>
                  <a:pt x="57154" y="816429"/>
                </a:cubicBezTo>
                <a:cubicBezTo>
                  <a:pt x="22335" y="862855"/>
                  <a:pt x="36965" y="836178"/>
                  <a:pt x="16333" y="898072"/>
                </a:cubicBezTo>
                <a:lnTo>
                  <a:pt x="8169" y="922564"/>
                </a:lnTo>
                <a:cubicBezTo>
                  <a:pt x="2447" y="968338"/>
                  <a:pt x="-10449" y="1002179"/>
                  <a:pt x="16333" y="1045029"/>
                </a:cubicBezTo>
                <a:cubicBezTo>
                  <a:pt x="20894" y="1052327"/>
                  <a:pt x="32662" y="1050472"/>
                  <a:pt x="40826" y="1053193"/>
                </a:cubicBezTo>
                <a:cubicBezTo>
                  <a:pt x="65932" y="1103406"/>
                  <a:pt x="50401" y="1075719"/>
                  <a:pt x="89812" y="1134836"/>
                </a:cubicBezTo>
                <a:cubicBezTo>
                  <a:pt x="95255" y="1143000"/>
                  <a:pt x="97976" y="1153886"/>
                  <a:pt x="106140" y="1159329"/>
                </a:cubicBezTo>
                <a:cubicBezTo>
                  <a:pt x="124303" y="1171437"/>
                  <a:pt x="133157" y="1180442"/>
                  <a:pt x="155126" y="1183822"/>
                </a:cubicBezTo>
                <a:cubicBezTo>
                  <a:pt x="182158" y="1187981"/>
                  <a:pt x="209555" y="1189265"/>
                  <a:pt x="236769" y="1191986"/>
                </a:cubicBezTo>
                <a:cubicBezTo>
                  <a:pt x="304805" y="1189265"/>
                  <a:pt x="373147" y="1190828"/>
                  <a:pt x="440876" y="1183822"/>
                </a:cubicBezTo>
                <a:cubicBezTo>
                  <a:pt x="452982" y="1182570"/>
                  <a:pt x="462346" y="1172287"/>
                  <a:pt x="473533" y="1167493"/>
                </a:cubicBezTo>
                <a:cubicBezTo>
                  <a:pt x="481443" y="1164103"/>
                  <a:pt x="489862" y="1162050"/>
                  <a:pt x="498026" y="1159329"/>
                </a:cubicBezTo>
                <a:lnTo>
                  <a:pt x="547012" y="1126672"/>
                </a:lnTo>
                <a:cubicBezTo>
                  <a:pt x="555176" y="1121229"/>
                  <a:pt x="564566" y="1117281"/>
                  <a:pt x="571504" y="1110343"/>
                </a:cubicBezTo>
                <a:cubicBezTo>
                  <a:pt x="579668" y="1102179"/>
                  <a:pt x="586883" y="1092939"/>
                  <a:pt x="595997" y="1085850"/>
                </a:cubicBezTo>
                <a:cubicBezTo>
                  <a:pt x="611488" y="1073802"/>
                  <a:pt x="631106" y="1067070"/>
                  <a:pt x="644983" y="1053193"/>
                </a:cubicBezTo>
                <a:cubicBezTo>
                  <a:pt x="714646" y="983530"/>
                  <a:pt x="620654" y="1079831"/>
                  <a:pt x="693969" y="996043"/>
                </a:cubicBezTo>
                <a:cubicBezTo>
                  <a:pt x="704106" y="984457"/>
                  <a:pt x="715740" y="974272"/>
                  <a:pt x="726626" y="963386"/>
                </a:cubicBezTo>
                <a:cubicBezTo>
                  <a:pt x="729347" y="955222"/>
                  <a:pt x="731400" y="946803"/>
                  <a:pt x="734790" y="938893"/>
                </a:cubicBezTo>
                <a:cubicBezTo>
                  <a:pt x="739584" y="927706"/>
                  <a:pt x="746846" y="917632"/>
                  <a:pt x="751119" y="906236"/>
                </a:cubicBezTo>
                <a:cubicBezTo>
                  <a:pt x="755059" y="895730"/>
                  <a:pt x="756059" y="884326"/>
                  <a:pt x="759283" y="873579"/>
                </a:cubicBezTo>
                <a:cubicBezTo>
                  <a:pt x="764229" y="857093"/>
                  <a:pt x="770169" y="840922"/>
                  <a:pt x="775612" y="824593"/>
                </a:cubicBezTo>
                <a:lnTo>
                  <a:pt x="783776" y="800100"/>
                </a:lnTo>
                <a:lnTo>
                  <a:pt x="800104" y="751114"/>
                </a:lnTo>
                <a:lnTo>
                  <a:pt x="808269" y="726622"/>
                </a:lnTo>
                <a:cubicBezTo>
                  <a:pt x="821025" y="650082"/>
                  <a:pt x="827645" y="632401"/>
                  <a:pt x="808269" y="530679"/>
                </a:cubicBezTo>
                <a:cubicBezTo>
                  <a:pt x="806109" y="519337"/>
                  <a:pt x="790865" y="515300"/>
                  <a:pt x="783776" y="506186"/>
                </a:cubicBezTo>
                <a:cubicBezTo>
                  <a:pt x="732488" y="440244"/>
                  <a:pt x="774042" y="472481"/>
                  <a:pt x="726626" y="440872"/>
                </a:cubicBezTo>
                <a:cubicBezTo>
                  <a:pt x="696688" y="395967"/>
                  <a:pt x="726627" y="434070"/>
                  <a:pt x="685804" y="400050"/>
                </a:cubicBezTo>
                <a:cubicBezTo>
                  <a:pt x="676934" y="392658"/>
                  <a:pt x="670182" y="382949"/>
                  <a:pt x="661312" y="375557"/>
                </a:cubicBezTo>
                <a:cubicBezTo>
                  <a:pt x="653774" y="369275"/>
                  <a:pt x="644804" y="364932"/>
                  <a:pt x="636819" y="359229"/>
                </a:cubicBezTo>
                <a:cubicBezTo>
                  <a:pt x="625746" y="351320"/>
                  <a:pt x="615309" y="342539"/>
                  <a:pt x="604162" y="334736"/>
                </a:cubicBezTo>
                <a:cubicBezTo>
                  <a:pt x="588085" y="323482"/>
                  <a:pt x="555176" y="302079"/>
                  <a:pt x="555176" y="302079"/>
                </a:cubicBezTo>
                <a:cubicBezTo>
                  <a:pt x="509710" y="233879"/>
                  <a:pt x="536396" y="266970"/>
                  <a:pt x="473533" y="204107"/>
                </a:cubicBezTo>
                <a:cubicBezTo>
                  <a:pt x="465369" y="195943"/>
                  <a:pt x="458647" y="186019"/>
                  <a:pt x="449040" y="179614"/>
                </a:cubicBezTo>
                <a:cubicBezTo>
                  <a:pt x="432711" y="168728"/>
                  <a:pt x="413931" y="160834"/>
                  <a:pt x="400054" y="146957"/>
                </a:cubicBezTo>
                <a:lnTo>
                  <a:pt x="351069" y="97972"/>
                </a:lnTo>
                <a:cubicBezTo>
                  <a:pt x="345245" y="80503"/>
                  <a:pt x="341470" y="62018"/>
                  <a:pt x="326576" y="48986"/>
                </a:cubicBezTo>
                <a:cubicBezTo>
                  <a:pt x="305085" y="30182"/>
                  <a:pt x="281009" y="14367"/>
                  <a:pt x="253097" y="8164"/>
                </a:cubicBezTo>
                <a:cubicBezTo>
                  <a:pt x="236938" y="4573"/>
                  <a:pt x="220440" y="2721"/>
                  <a:pt x="204112" y="0"/>
                </a:cubicBezTo>
                <a:cubicBezTo>
                  <a:pt x="173039" y="3452"/>
                  <a:pt x="130370" y="-3199"/>
                  <a:pt x="106140" y="24493"/>
                </a:cubicBezTo>
                <a:cubicBezTo>
                  <a:pt x="93217" y="39262"/>
                  <a:pt x="73483" y="73479"/>
                  <a:pt x="73483" y="73479"/>
                </a:cubicBezTo>
                <a:lnTo>
                  <a:pt x="97976" y="97972"/>
                </a:lnTo>
                <a:close/>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84310535"/>
      </p:ext>
    </p:extLst>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 4</a:t>
            </a:r>
            <a:endParaRPr lang="en-US" dirty="0"/>
          </a:p>
        </p:txBody>
      </p:sp>
      <p:sp>
        <p:nvSpPr>
          <p:cNvPr id="3" name="Content Placeholder 2"/>
          <p:cNvSpPr>
            <a:spLocks noGrp="1"/>
          </p:cNvSpPr>
          <p:nvPr>
            <p:ph idx="1"/>
          </p:nvPr>
        </p:nvSpPr>
        <p:spPr/>
        <p:txBody>
          <a:bodyPr/>
          <a:lstStyle/>
          <a:p>
            <a:r>
              <a:rPr lang="en-US" dirty="0"/>
              <a:t>No new territorial infarction, hemorrhages, mass effect, or extra-axial collections present. </a:t>
            </a:r>
          </a:p>
          <a:p>
            <a:endParaRPr lang="en-US" dirty="0"/>
          </a:p>
          <a:p>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66784799"/>
      </p:ext>
    </p:extLst>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Summarize</a:t>
            </a:r>
            <a:endParaRPr lang="en-US" dirty="0"/>
          </a:p>
        </p:txBody>
      </p:sp>
      <p:sp>
        <p:nvSpPr>
          <p:cNvPr id="3" name="Content Placeholder 2"/>
          <p:cNvSpPr>
            <a:spLocks noGrp="1"/>
          </p:cNvSpPr>
          <p:nvPr>
            <p:ph idx="1"/>
          </p:nvPr>
        </p:nvSpPr>
        <p:spPr/>
        <p:txBody>
          <a:bodyPr/>
          <a:lstStyle/>
          <a:p>
            <a:pPr marL="0" indent="0">
              <a:buNone/>
            </a:pPr>
            <a:r>
              <a:rPr lang="en-US" dirty="0" smtClean="0"/>
              <a:t>Summarize your knowledge of this case thus far in one concise, summarizing statement.</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62670712"/>
      </p:ext>
    </p:extLst>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statement</a:t>
            </a:r>
            <a:endParaRPr lang="en-US" dirty="0"/>
          </a:p>
        </p:txBody>
      </p:sp>
      <p:sp>
        <p:nvSpPr>
          <p:cNvPr id="3" name="Content Placeholder 2"/>
          <p:cNvSpPr>
            <a:spLocks noGrp="1"/>
          </p:cNvSpPr>
          <p:nvPr>
            <p:ph idx="1"/>
          </p:nvPr>
        </p:nvSpPr>
        <p:spPr/>
        <p:txBody>
          <a:bodyPr/>
          <a:lstStyle/>
          <a:p>
            <a:r>
              <a:rPr lang="en-US" dirty="0" smtClean="0"/>
              <a:t>70 </a:t>
            </a:r>
            <a:r>
              <a:rPr lang="en-US" dirty="0" err="1" smtClean="0"/>
              <a:t>yo</a:t>
            </a:r>
            <a:r>
              <a:rPr lang="en-US" dirty="0" smtClean="0"/>
              <a:t> AA female with history of atrial fibrillation, multiple CVAs, HTN, HPL, DM presenting with decubitus ulcer, pneumonia, and SIRS.  Despite treatment, she dies during hospitalization from sepsis.</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18030831"/>
      </p:ext>
    </p:extLst>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5</a:t>
            </a:r>
            <a:endParaRPr lang="en-US" dirty="0"/>
          </a:p>
        </p:txBody>
      </p:sp>
      <p:sp>
        <p:nvSpPr>
          <p:cNvPr id="3" name="Content Placeholder 2"/>
          <p:cNvSpPr>
            <a:spLocks noGrp="1"/>
          </p:cNvSpPr>
          <p:nvPr>
            <p:ph idx="1"/>
          </p:nvPr>
        </p:nvSpPr>
        <p:spPr/>
        <p:txBody>
          <a:bodyPr/>
          <a:lstStyle/>
          <a:p>
            <a:r>
              <a:rPr lang="en-US" dirty="0" smtClean="0"/>
              <a:t>Based on all information gathered thus far, was her previous stroke acute, sub-acute, or chronic?  Explain.</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78514872"/>
      </p:ext>
    </p:extLst>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 5</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CT head this visit reveals that previous strokes appear chronic (&gt;1 month ago).  </a:t>
            </a:r>
            <a:r>
              <a:rPr lang="en-US" dirty="0" err="1" smtClean="0"/>
              <a:t>Hypodense</a:t>
            </a:r>
            <a:r>
              <a:rPr lang="en-US" dirty="0" smtClean="0"/>
              <a:t> regions of the thalamus, midbrain, and bilateral superior cerebellar hemispheres are noted, indicating these ischemic events all occurred over one month ago.  Her sacral decubitus ulcer secondary to inability to ambulate also supports this.  </a:t>
            </a:r>
          </a:p>
          <a:p>
            <a:endParaRPr lang="en-US" dirty="0" smtClean="0"/>
          </a:p>
          <a:p>
            <a:r>
              <a:rPr lang="en-US" dirty="0" smtClean="0"/>
              <a:t>In general, passage of time since infarction onset can be approximated as follows:  </a:t>
            </a:r>
          </a:p>
          <a:p>
            <a:pPr lvl="1">
              <a:buFont typeface="Arial" panose="020B0604020202020204" pitchFamily="34" charset="0"/>
              <a:buChar char="•"/>
            </a:pPr>
            <a:r>
              <a:rPr lang="en-US" dirty="0" smtClean="0"/>
              <a:t>Acute (0 - 8 </a:t>
            </a:r>
            <a:r>
              <a:rPr lang="en-US" dirty="0" err="1" smtClean="0"/>
              <a:t>hrs</a:t>
            </a:r>
            <a:r>
              <a:rPr lang="en-US" dirty="0"/>
              <a:t> </a:t>
            </a:r>
            <a:r>
              <a:rPr lang="en-US" dirty="0" smtClean="0"/>
              <a:t>since infarct):  blurred gray/white margin on CT, faint </a:t>
            </a:r>
            <a:r>
              <a:rPr lang="en-US" dirty="0" err="1" smtClean="0"/>
              <a:t>hypodensity</a:t>
            </a:r>
            <a:r>
              <a:rPr lang="en-US" dirty="0" smtClean="0"/>
              <a:t> may be detected in region of infarct.</a:t>
            </a:r>
          </a:p>
          <a:p>
            <a:pPr lvl="1">
              <a:buFont typeface="Arial" panose="020B0604020202020204" pitchFamily="34" charset="0"/>
              <a:buChar char="•"/>
            </a:pPr>
            <a:endParaRPr lang="en-US" dirty="0" smtClean="0"/>
          </a:p>
          <a:p>
            <a:pPr lvl="1">
              <a:buFont typeface="Arial" panose="020B0604020202020204" pitchFamily="34" charset="0"/>
              <a:buChar char="•"/>
            </a:pPr>
            <a:r>
              <a:rPr lang="en-US" dirty="0" err="1" smtClean="0"/>
              <a:t>Subacute</a:t>
            </a:r>
            <a:r>
              <a:rPr lang="en-US" dirty="0" smtClean="0"/>
              <a:t> (2 - 30 days since infarct):  </a:t>
            </a:r>
            <a:r>
              <a:rPr lang="en-US" dirty="0" err="1" smtClean="0"/>
              <a:t>hypodensity</a:t>
            </a:r>
            <a:r>
              <a:rPr lang="en-US" dirty="0" smtClean="0"/>
              <a:t> visible, plus edema best demonstrated by diminished sulci, possible midline shift and/or ventricular effacement.</a:t>
            </a:r>
          </a:p>
          <a:p>
            <a:pPr lvl="1">
              <a:buFont typeface="Arial" panose="020B0604020202020204" pitchFamily="34" charset="0"/>
              <a:buChar char="•"/>
            </a:pPr>
            <a:endParaRPr lang="en-US" dirty="0" smtClean="0"/>
          </a:p>
          <a:p>
            <a:pPr lvl="1">
              <a:buFont typeface="Arial" panose="020B0604020202020204" pitchFamily="34" charset="0"/>
              <a:buChar char="•"/>
            </a:pPr>
            <a:r>
              <a:rPr lang="en-US" dirty="0" smtClean="0"/>
              <a:t>Chronic (months to years since infarct):  Infarcted region becomes well-defined and will appear </a:t>
            </a:r>
            <a:r>
              <a:rPr lang="en-US" dirty="0" err="1" smtClean="0"/>
              <a:t>isodense</a:t>
            </a:r>
            <a:r>
              <a:rPr lang="en-US" dirty="0" smtClean="0"/>
              <a:t> with ventricles on CT.  This is defined as </a:t>
            </a:r>
            <a:r>
              <a:rPr lang="en-US" dirty="0" err="1" smtClean="0"/>
              <a:t>encephalomalacia</a:t>
            </a:r>
            <a:r>
              <a:rPr lang="en-US" dirty="0" smtClean="0"/>
              <a:t>.  Some </a:t>
            </a:r>
            <a:r>
              <a:rPr lang="en-US" dirty="0" err="1" smtClean="0"/>
              <a:t>cavitary</a:t>
            </a:r>
            <a:r>
              <a:rPr lang="en-US" dirty="0" smtClean="0"/>
              <a:t> regions may collapse/compress, causing surrounding tissue to appear hypertrophic.</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73620964"/>
      </p:ext>
    </p:extLst>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6</a:t>
            </a:r>
            <a:endParaRPr lang="en-US" dirty="0"/>
          </a:p>
        </p:txBody>
      </p:sp>
      <p:sp>
        <p:nvSpPr>
          <p:cNvPr id="3" name="Content Placeholder 2"/>
          <p:cNvSpPr>
            <a:spLocks noGrp="1"/>
          </p:cNvSpPr>
          <p:nvPr>
            <p:ph idx="1"/>
          </p:nvPr>
        </p:nvSpPr>
        <p:spPr/>
        <p:txBody>
          <a:bodyPr/>
          <a:lstStyle/>
          <a:p>
            <a:r>
              <a:rPr lang="en-US" dirty="0" smtClean="0"/>
              <a:t>List 5 of this patient’s risk factors for CVA.</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62069614"/>
      </p:ext>
    </p:extLst>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 6</a:t>
            </a:r>
            <a:endParaRPr lang="en-US" dirty="0"/>
          </a:p>
        </p:txBody>
      </p:sp>
      <p:sp>
        <p:nvSpPr>
          <p:cNvPr id="3" name="Content Placeholder 2"/>
          <p:cNvSpPr>
            <a:spLocks noGrp="1"/>
          </p:cNvSpPr>
          <p:nvPr>
            <p:ph idx="1"/>
          </p:nvPr>
        </p:nvSpPr>
        <p:spPr/>
        <p:txBody>
          <a:bodyPr/>
          <a:lstStyle/>
          <a:p>
            <a:r>
              <a:rPr lang="en-US" dirty="0" smtClean="0"/>
              <a:t>Her CVA risk factors include:</a:t>
            </a:r>
          </a:p>
          <a:p>
            <a:pPr marL="914400" lvl="1" indent="-514350">
              <a:buClrTx/>
              <a:buFont typeface="+mj-lt"/>
              <a:buAutoNum type="arabicPeriod"/>
            </a:pPr>
            <a:r>
              <a:rPr lang="en-US" dirty="0" smtClean="0"/>
              <a:t>HTN</a:t>
            </a:r>
          </a:p>
          <a:p>
            <a:pPr marL="914400" lvl="1" indent="-514350">
              <a:buClrTx/>
              <a:buFont typeface="+mj-lt"/>
              <a:buAutoNum type="arabicPeriod"/>
            </a:pPr>
            <a:r>
              <a:rPr lang="en-US" dirty="0" smtClean="0"/>
              <a:t>HPL</a:t>
            </a:r>
          </a:p>
          <a:p>
            <a:pPr marL="914400" lvl="1" indent="-514350">
              <a:buClrTx/>
              <a:buFont typeface="+mj-lt"/>
              <a:buAutoNum type="arabicPeriod"/>
            </a:pPr>
            <a:r>
              <a:rPr lang="en-US" dirty="0" smtClean="0"/>
              <a:t>DM</a:t>
            </a:r>
          </a:p>
          <a:p>
            <a:pPr marL="914400" lvl="1" indent="-514350">
              <a:buClrTx/>
              <a:buFont typeface="+mj-lt"/>
              <a:buAutoNum type="arabicPeriod"/>
            </a:pPr>
            <a:r>
              <a:rPr lang="en-US" dirty="0" smtClean="0"/>
              <a:t>History of previous stroke</a:t>
            </a:r>
          </a:p>
          <a:p>
            <a:pPr marL="914400" lvl="1" indent="-514350">
              <a:buClrTx/>
              <a:buFont typeface="+mj-lt"/>
              <a:buAutoNum type="arabicPeriod"/>
            </a:pPr>
            <a:r>
              <a:rPr lang="en-US" dirty="0" smtClean="0"/>
              <a:t>Atrial Fibrillation</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5530640"/>
      </p:ext>
    </p:extLst>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HPI</a:t>
            </a:r>
            <a:endParaRPr lang="en-US" dirty="0"/>
          </a:p>
        </p:txBody>
      </p:sp>
      <p:sp>
        <p:nvSpPr>
          <p:cNvPr id="3" name="Content Placeholder 2"/>
          <p:cNvSpPr>
            <a:spLocks noGrp="1"/>
          </p:cNvSpPr>
          <p:nvPr>
            <p:ph idx="1"/>
          </p:nvPr>
        </p:nvSpPr>
        <p:spPr/>
        <p:txBody>
          <a:bodyPr>
            <a:normAutofit/>
          </a:bodyPr>
          <a:lstStyle/>
          <a:p>
            <a:r>
              <a:rPr lang="en-US" dirty="0" smtClean="0"/>
              <a:t>70 </a:t>
            </a:r>
            <a:r>
              <a:rPr lang="en-US" dirty="0" err="1" smtClean="0"/>
              <a:t>yo</a:t>
            </a:r>
            <a:r>
              <a:rPr lang="en-US" dirty="0" smtClean="0"/>
              <a:t> female with history </a:t>
            </a:r>
            <a:r>
              <a:rPr lang="en-US" dirty="0"/>
              <a:t>of previous CVA (date unknown), hypertension (HTN), hyperlipidemia (HPL), </a:t>
            </a:r>
            <a:r>
              <a:rPr lang="en-US" dirty="0" smtClean="0"/>
              <a:t>presents to ER with sudden onset aphasia, dysphagia, nystagmus, decreased level of consciousness, respiratory difficulty, and minimal movement of bilateral UE and LE.  She is diagnosed with acute CVA secondary to atrial fibrillation, started on </a:t>
            </a:r>
            <a:r>
              <a:rPr lang="en-US" dirty="0" err="1" smtClean="0"/>
              <a:t>amiodarone</a:t>
            </a:r>
            <a:r>
              <a:rPr lang="en-US" dirty="0" smtClean="0"/>
              <a:t>, warfarin, and is discharged to a skilled nursing facility.  </a:t>
            </a:r>
          </a:p>
          <a:p>
            <a:endParaRPr lang="en-US" dirty="0" smtClean="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71659597"/>
      </p:ext>
    </p:extLst>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autopsy</a:t>
            </a:r>
            <a:endParaRPr lang="en-US" dirty="0"/>
          </a:p>
        </p:txBody>
      </p:sp>
      <p:sp>
        <p:nvSpPr>
          <p:cNvPr id="3" name="Content Placeholder 2"/>
          <p:cNvSpPr>
            <a:spLocks noGrp="1"/>
          </p:cNvSpPr>
          <p:nvPr>
            <p:ph idx="1"/>
          </p:nvPr>
        </p:nvSpPr>
        <p:spPr/>
        <p:txBody>
          <a:bodyPr/>
          <a:lstStyle/>
          <a:p>
            <a:r>
              <a:rPr lang="en-US" dirty="0" smtClean="0"/>
              <a:t>On autopsy, brain mass was 1250 grams with the following gross images recorded:</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667869"/>
      </p:ext>
    </p:extLst>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descr="PHA15-155.jpg"/>
          <p:cNvPicPr>
            <a:picLocks noChangeAspect="1"/>
          </p:cNvPicPr>
          <p:nvPr/>
        </p:nvPicPr>
        <p:blipFill>
          <a:blip r:embed="rId2"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rot="10800000">
            <a:off x="0" y="0"/>
            <a:ext cx="9144000" cy="6858000"/>
          </a:xfrm>
          <a:prstGeom prst="rect">
            <a:avLst/>
          </a:prstGeom>
        </p:spPr>
      </p:pic>
      <p:sp>
        <p:nvSpPr>
          <p:cNvPr id="4" name="TextBox 3"/>
          <p:cNvSpPr txBox="1"/>
          <p:nvPr/>
        </p:nvSpPr>
        <p:spPr>
          <a:xfrm>
            <a:off x="76200" y="381000"/>
            <a:ext cx="1828800" cy="461665"/>
          </a:xfrm>
          <a:prstGeom prst="rect">
            <a:avLst/>
          </a:prstGeom>
          <a:noFill/>
        </p:spPr>
        <p:txBody>
          <a:bodyPr wrap="square" rtlCol="0">
            <a:spAutoFit/>
          </a:bodyPr>
          <a:lstStyle/>
          <a:p>
            <a:r>
              <a:rPr lang="en-US" sz="2400" dirty="0" smtClean="0">
                <a:solidFill>
                  <a:schemeClr val="bg1"/>
                </a:solidFill>
              </a:rPr>
              <a:t>Image 4</a:t>
            </a:r>
            <a:endParaRPr lang="en-US" sz="2400" dirty="0">
              <a:solidFill>
                <a:schemeClr val="bg1"/>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52749663"/>
      </p:ext>
    </p:extLst>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Image 1</a:t>
            </a:r>
            <a:endParaRPr lang="en-US" dirty="0"/>
          </a:p>
        </p:txBody>
      </p:sp>
      <p:pic>
        <p:nvPicPr>
          <p:cNvPr id="4" name="Picture 3" descr="PHA15-155 B.jpg"/>
          <p:cNvPicPr>
            <a:picLocks noChangeAspect="1"/>
          </p:cNvPicPr>
          <p:nvPr/>
        </p:nvPicPr>
        <p:blipFill>
          <a:blip r:embed="rId2"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0" y="0"/>
            <a:ext cx="9144000" cy="6858000"/>
          </a:xfrm>
          <a:prstGeom prst="rect">
            <a:avLst/>
          </a:prstGeom>
        </p:spPr>
      </p:pic>
      <p:sp>
        <p:nvSpPr>
          <p:cNvPr id="3" name="TextBox 2"/>
          <p:cNvSpPr txBox="1"/>
          <p:nvPr/>
        </p:nvSpPr>
        <p:spPr>
          <a:xfrm>
            <a:off x="76200" y="381000"/>
            <a:ext cx="1905000" cy="461665"/>
          </a:xfrm>
          <a:prstGeom prst="rect">
            <a:avLst/>
          </a:prstGeom>
          <a:noFill/>
        </p:spPr>
        <p:txBody>
          <a:bodyPr wrap="square" rtlCol="0">
            <a:spAutoFit/>
          </a:bodyPr>
          <a:lstStyle/>
          <a:p>
            <a:r>
              <a:rPr lang="en-US" sz="2400" dirty="0" smtClean="0">
                <a:solidFill>
                  <a:schemeClr val="bg1"/>
                </a:solidFill>
              </a:rPr>
              <a:t>Image 5</a:t>
            </a:r>
            <a:endParaRPr lang="en-US" sz="2400" dirty="0">
              <a:solidFill>
                <a:schemeClr val="bg1"/>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72410057"/>
      </p:ext>
    </p:extLst>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descr="PHA15-155 C.jpg"/>
          <p:cNvPicPr>
            <a:picLocks noChangeAspect="1"/>
          </p:cNvPicPr>
          <p:nvPr/>
        </p:nvPicPr>
        <p:blipFill>
          <a:blip r:embed="rId2"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0" y="0"/>
            <a:ext cx="9144000" cy="6858000"/>
          </a:xfrm>
          <a:prstGeom prst="rect">
            <a:avLst/>
          </a:prstGeom>
        </p:spPr>
      </p:pic>
      <p:sp>
        <p:nvSpPr>
          <p:cNvPr id="3" name="TextBox 2"/>
          <p:cNvSpPr txBox="1"/>
          <p:nvPr/>
        </p:nvSpPr>
        <p:spPr>
          <a:xfrm>
            <a:off x="76200" y="3276600"/>
            <a:ext cx="1524000" cy="461665"/>
          </a:xfrm>
          <a:prstGeom prst="rect">
            <a:avLst/>
          </a:prstGeom>
          <a:noFill/>
        </p:spPr>
        <p:txBody>
          <a:bodyPr wrap="square" rtlCol="0">
            <a:spAutoFit/>
          </a:bodyPr>
          <a:lstStyle/>
          <a:p>
            <a:r>
              <a:rPr lang="en-US" sz="2400" dirty="0" smtClean="0">
                <a:solidFill>
                  <a:schemeClr val="bg1"/>
                </a:solidFill>
              </a:rPr>
              <a:t>Image 6</a:t>
            </a:r>
            <a:endParaRPr lang="en-US" sz="2400" dirty="0">
              <a:solidFill>
                <a:schemeClr val="bg1"/>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34247039"/>
      </p:ext>
    </p:extLst>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descr="PHA15-155 D.jpg"/>
          <p:cNvPicPr>
            <a:picLocks noChangeAspect="1"/>
          </p:cNvPicPr>
          <p:nvPr/>
        </p:nvPicPr>
        <p:blipFill>
          <a:blip r:embed="rId2"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0" y="0"/>
            <a:ext cx="9144000" cy="6858000"/>
          </a:xfrm>
          <a:prstGeom prst="rect">
            <a:avLst/>
          </a:prstGeom>
        </p:spPr>
      </p:pic>
      <p:sp>
        <p:nvSpPr>
          <p:cNvPr id="4" name="TextBox 3"/>
          <p:cNvSpPr txBox="1"/>
          <p:nvPr/>
        </p:nvSpPr>
        <p:spPr>
          <a:xfrm>
            <a:off x="152400" y="381000"/>
            <a:ext cx="1600200" cy="461665"/>
          </a:xfrm>
          <a:prstGeom prst="rect">
            <a:avLst/>
          </a:prstGeom>
          <a:noFill/>
        </p:spPr>
        <p:txBody>
          <a:bodyPr wrap="square" rtlCol="0">
            <a:spAutoFit/>
          </a:bodyPr>
          <a:lstStyle/>
          <a:p>
            <a:r>
              <a:rPr lang="en-US" sz="2400" dirty="0" smtClean="0">
                <a:solidFill>
                  <a:schemeClr val="bg1"/>
                </a:solidFill>
              </a:rPr>
              <a:t>Image 7</a:t>
            </a:r>
            <a:endParaRPr lang="en-US" sz="2400" dirty="0">
              <a:solidFill>
                <a:schemeClr val="bg1"/>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71394493"/>
      </p:ext>
    </p:extLst>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7</a:t>
            </a:r>
            <a:endParaRPr lang="en-US" dirty="0"/>
          </a:p>
        </p:txBody>
      </p:sp>
      <p:sp>
        <p:nvSpPr>
          <p:cNvPr id="3" name="Content Placeholder 2"/>
          <p:cNvSpPr>
            <a:spLocks noGrp="1"/>
          </p:cNvSpPr>
          <p:nvPr>
            <p:ph idx="1"/>
          </p:nvPr>
        </p:nvSpPr>
        <p:spPr/>
        <p:txBody>
          <a:bodyPr/>
          <a:lstStyle/>
          <a:p>
            <a:r>
              <a:rPr lang="en-US" dirty="0" smtClean="0"/>
              <a:t>Reviewing these gross images, which region(s) appear abnormal?</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19539661"/>
      </p:ext>
    </p:extLst>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 7</a:t>
            </a:r>
            <a:endParaRPr lang="en-US" dirty="0"/>
          </a:p>
        </p:txBody>
      </p:sp>
      <p:sp>
        <p:nvSpPr>
          <p:cNvPr id="3" name="Content Placeholder 2"/>
          <p:cNvSpPr>
            <a:spLocks noGrp="1"/>
          </p:cNvSpPr>
          <p:nvPr>
            <p:ph idx="1"/>
          </p:nvPr>
        </p:nvSpPr>
        <p:spPr/>
        <p:txBody>
          <a:bodyPr/>
          <a:lstStyle/>
          <a:p>
            <a:r>
              <a:rPr lang="en-US" dirty="0" smtClean="0"/>
              <a:t>Multiple areas of tissue atrophy, discoloration, irregular jagged edges, and destruction/loss of tissue.  </a:t>
            </a:r>
          </a:p>
          <a:p>
            <a:r>
              <a:rPr lang="en-US" dirty="0" smtClean="0"/>
              <a:t>These are areas in which the patient has had a stroke (infarction).</a:t>
            </a:r>
            <a:endParaRPr lang="en-US" dirty="0"/>
          </a:p>
          <a:p>
            <a:r>
              <a:rPr lang="en-US" dirty="0" smtClean="0"/>
              <a:t>These infarctions have been circled in red on the following images:</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53263879"/>
      </p:ext>
    </p:extLst>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Image 1</a:t>
            </a:r>
            <a:endParaRPr lang="en-US" dirty="0"/>
          </a:p>
        </p:txBody>
      </p:sp>
      <p:pic>
        <p:nvPicPr>
          <p:cNvPr id="4" name="Picture 3" descr="PHA15-155 B.jpg"/>
          <p:cNvPicPr>
            <a:picLocks noChangeAspect="1"/>
          </p:cNvPicPr>
          <p:nvPr/>
        </p:nvPicPr>
        <p:blipFill>
          <a:blip r:embed="rId2"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886" y="19050"/>
            <a:ext cx="9144000" cy="6858000"/>
          </a:xfrm>
          <a:prstGeom prst="rect">
            <a:avLst/>
          </a:prstGeom>
        </p:spPr>
      </p:pic>
      <p:sp>
        <p:nvSpPr>
          <p:cNvPr id="3" name="TextBox 2"/>
          <p:cNvSpPr txBox="1"/>
          <p:nvPr/>
        </p:nvSpPr>
        <p:spPr>
          <a:xfrm>
            <a:off x="76200" y="381000"/>
            <a:ext cx="1905000" cy="461665"/>
          </a:xfrm>
          <a:prstGeom prst="rect">
            <a:avLst/>
          </a:prstGeom>
          <a:noFill/>
        </p:spPr>
        <p:txBody>
          <a:bodyPr wrap="square" rtlCol="0">
            <a:spAutoFit/>
          </a:bodyPr>
          <a:lstStyle/>
          <a:p>
            <a:r>
              <a:rPr lang="en-US" sz="2400" dirty="0" smtClean="0">
                <a:solidFill>
                  <a:schemeClr val="bg1"/>
                </a:solidFill>
              </a:rPr>
              <a:t>Image 5</a:t>
            </a:r>
            <a:endParaRPr lang="en-US" sz="2400" dirty="0">
              <a:solidFill>
                <a:schemeClr val="bg1"/>
              </a:solidFill>
            </a:endParaRPr>
          </a:p>
        </p:txBody>
      </p:sp>
      <p:sp>
        <p:nvSpPr>
          <p:cNvPr id="6" name="Freeform 5"/>
          <p:cNvSpPr/>
          <p:nvPr/>
        </p:nvSpPr>
        <p:spPr>
          <a:xfrm>
            <a:off x="3135086" y="2735036"/>
            <a:ext cx="906235" cy="1262961"/>
          </a:xfrm>
          <a:custGeom>
            <a:avLst/>
            <a:gdLst>
              <a:gd name="connsiteX0" fmla="*/ 244928 w 906235"/>
              <a:gd name="connsiteY0" fmla="*/ 40821 h 1262961"/>
              <a:gd name="connsiteX1" fmla="*/ 244928 w 906235"/>
              <a:gd name="connsiteY1" fmla="*/ 40821 h 1262961"/>
              <a:gd name="connsiteX2" fmla="*/ 179614 w 906235"/>
              <a:gd name="connsiteY2" fmla="*/ 73478 h 1262961"/>
              <a:gd name="connsiteX3" fmla="*/ 114300 w 906235"/>
              <a:gd name="connsiteY3" fmla="*/ 89807 h 1262961"/>
              <a:gd name="connsiteX4" fmla="*/ 81643 w 906235"/>
              <a:gd name="connsiteY4" fmla="*/ 97971 h 1262961"/>
              <a:gd name="connsiteX5" fmla="*/ 24493 w 906235"/>
              <a:gd name="connsiteY5" fmla="*/ 163285 h 1262961"/>
              <a:gd name="connsiteX6" fmla="*/ 8164 w 906235"/>
              <a:gd name="connsiteY6" fmla="*/ 187778 h 1262961"/>
              <a:gd name="connsiteX7" fmla="*/ 32657 w 906235"/>
              <a:gd name="connsiteY7" fmla="*/ 310243 h 1262961"/>
              <a:gd name="connsiteX8" fmla="*/ 57150 w 906235"/>
              <a:gd name="connsiteY8" fmla="*/ 334735 h 1262961"/>
              <a:gd name="connsiteX9" fmla="*/ 89807 w 906235"/>
              <a:gd name="connsiteY9" fmla="*/ 383721 h 1262961"/>
              <a:gd name="connsiteX10" fmla="*/ 106135 w 906235"/>
              <a:gd name="connsiteY10" fmla="*/ 408214 h 1262961"/>
              <a:gd name="connsiteX11" fmla="*/ 114300 w 906235"/>
              <a:gd name="connsiteY11" fmla="*/ 440871 h 1262961"/>
              <a:gd name="connsiteX12" fmla="*/ 106135 w 906235"/>
              <a:gd name="connsiteY12" fmla="*/ 538843 h 1262961"/>
              <a:gd name="connsiteX13" fmla="*/ 48985 w 906235"/>
              <a:gd name="connsiteY13" fmla="*/ 612321 h 1262961"/>
              <a:gd name="connsiteX14" fmla="*/ 24493 w 906235"/>
              <a:gd name="connsiteY14" fmla="*/ 628650 h 1262961"/>
              <a:gd name="connsiteX15" fmla="*/ 0 w 906235"/>
              <a:gd name="connsiteY15" fmla="*/ 677635 h 1262961"/>
              <a:gd name="connsiteX16" fmla="*/ 8164 w 906235"/>
              <a:gd name="connsiteY16" fmla="*/ 791935 h 1262961"/>
              <a:gd name="connsiteX17" fmla="*/ 24493 w 906235"/>
              <a:gd name="connsiteY17" fmla="*/ 816428 h 1262961"/>
              <a:gd name="connsiteX18" fmla="*/ 73478 w 906235"/>
              <a:gd name="connsiteY18" fmla="*/ 849085 h 1262961"/>
              <a:gd name="connsiteX19" fmla="*/ 122464 w 906235"/>
              <a:gd name="connsiteY19" fmla="*/ 889907 h 1262961"/>
              <a:gd name="connsiteX20" fmla="*/ 114300 w 906235"/>
              <a:gd name="connsiteY20" fmla="*/ 979714 h 1262961"/>
              <a:gd name="connsiteX21" fmla="*/ 106135 w 906235"/>
              <a:gd name="connsiteY21" fmla="*/ 1004207 h 1262961"/>
              <a:gd name="connsiteX22" fmla="*/ 81643 w 906235"/>
              <a:gd name="connsiteY22" fmla="*/ 1028700 h 1262961"/>
              <a:gd name="connsiteX23" fmla="*/ 65314 w 906235"/>
              <a:gd name="connsiteY23" fmla="*/ 1053193 h 1262961"/>
              <a:gd name="connsiteX24" fmla="*/ 57150 w 906235"/>
              <a:gd name="connsiteY24" fmla="*/ 1085850 h 1262961"/>
              <a:gd name="connsiteX25" fmla="*/ 81643 w 906235"/>
              <a:gd name="connsiteY25" fmla="*/ 1134835 h 1262961"/>
              <a:gd name="connsiteX26" fmla="*/ 106135 w 906235"/>
              <a:gd name="connsiteY26" fmla="*/ 1151164 h 1262961"/>
              <a:gd name="connsiteX27" fmla="*/ 130628 w 906235"/>
              <a:gd name="connsiteY27" fmla="*/ 1175657 h 1262961"/>
              <a:gd name="connsiteX28" fmla="*/ 204107 w 906235"/>
              <a:gd name="connsiteY28" fmla="*/ 1216478 h 1262961"/>
              <a:gd name="connsiteX29" fmla="*/ 228600 w 906235"/>
              <a:gd name="connsiteY29" fmla="*/ 1232807 h 1262961"/>
              <a:gd name="connsiteX30" fmla="*/ 310243 w 906235"/>
              <a:gd name="connsiteY30" fmla="*/ 1249135 h 1262961"/>
              <a:gd name="connsiteX31" fmla="*/ 481693 w 906235"/>
              <a:gd name="connsiteY31" fmla="*/ 1249135 h 1262961"/>
              <a:gd name="connsiteX32" fmla="*/ 506185 w 906235"/>
              <a:gd name="connsiteY32" fmla="*/ 1240971 h 1262961"/>
              <a:gd name="connsiteX33" fmla="*/ 538843 w 906235"/>
              <a:gd name="connsiteY33" fmla="*/ 1232807 h 1262961"/>
              <a:gd name="connsiteX34" fmla="*/ 571500 w 906235"/>
              <a:gd name="connsiteY34" fmla="*/ 1216478 h 1262961"/>
              <a:gd name="connsiteX35" fmla="*/ 620485 w 906235"/>
              <a:gd name="connsiteY35" fmla="*/ 1200150 h 1262961"/>
              <a:gd name="connsiteX36" fmla="*/ 669471 w 906235"/>
              <a:gd name="connsiteY36" fmla="*/ 1167493 h 1262961"/>
              <a:gd name="connsiteX37" fmla="*/ 693964 w 906235"/>
              <a:gd name="connsiteY37" fmla="*/ 1151164 h 1262961"/>
              <a:gd name="connsiteX38" fmla="*/ 718457 w 906235"/>
              <a:gd name="connsiteY38" fmla="*/ 1143000 h 1262961"/>
              <a:gd name="connsiteX39" fmla="*/ 767443 w 906235"/>
              <a:gd name="connsiteY39" fmla="*/ 1118507 h 1262961"/>
              <a:gd name="connsiteX40" fmla="*/ 824593 w 906235"/>
              <a:gd name="connsiteY40" fmla="*/ 1094014 h 1262961"/>
              <a:gd name="connsiteX41" fmla="*/ 873578 w 906235"/>
              <a:gd name="connsiteY41" fmla="*/ 1045028 h 1262961"/>
              <a:gd name="connsiteX42" fmla="*/ 889907 w 906235"/>
              <a:gd name="connsiteY42" fmla="*/ 996043 h 1262961"/>
              <a:gd name="connsiteX43" fmla="*/ 898071 w 906235"/>
              <a:gd name="connsiteY43" fmla="*/ 971550 h 1262961"/>
              <a:gd name="connsiteX44" fmla="*/ 906235 w 906235"/>
              <a:gd name="connsiteY44" fmla="*/ 906235 h 1262961"/>
              <a:gd name="connsiteX45" fmla="*/ 898071 w 906235"/>
              <a:gd name="connsiteY45" fmla="*/ 767443 h 1262961"/>
              <a:gd name="connsiteX46" fmla="*/ 889907 w 906235"/>
              <a:gd name="connsiteY46" fmla="*/ 742950 h 1262961"/>
              <a:gd name="connsiteX47" fmla="*/ 857250 w 906235"/>
              <a:gd name="connsiteY47" fmla="*/ 693964 h 1262961"/>
              <a:gd name="connsiteX48" fmla="*/ 832757 w 906235"/>
              <a:gd name="connsiteY48" fmla="*/ 669471 h 1262961"/>
              <a:gd name="connsiteX49" fmla="*/ 808264 w 906235"/>
              <a:gd name="connsiteY49" fmla="*/ 661307 h 1262961"/>
              <a:gd name="connsiteX50" fmla="*/ 759278 w 906235"/>
              <a:gd name="connsiteY50" fmla="*/ 628650 h 1262961"/>
              <a:gd name="connsiteX51" fmla="*/ 734785 w 906235"/>
              <a:gd name="connsiteY51" fmla="*/ 612321 h 1262961"/>
              <a:gd name="connsiteX52" fmla="*/ 710293 w 906235"/>
              <a:gd name="connsiteY52" fmla="*/ 587828 h 1262961"/>
              <a:gd name="connsiteX53" fmla="*/ 702128 w 906235"/>
              <a:gd name="connsiteY53" fmla="*/ 563335 h 1262961"/>
              <a:gd name="connsiteX54" fmla="*/ 734785 w 906235"/>
              <a:gd name="connsiteY54" fmla="*/ 440871 h 1262961"/>
              <a:gd name="connsiteX55" fmla="*/ 759278 w 906235"/>
              <a:gd name="connsiteY55" fmla="*/ 424543 h 1262961"/>
              <a:gd name="connsiteX56" fmla="*/ 767443 w 906235"/>
              <a:gd name="connsiteY56" fmla="*/ 212271 h 1262961"/>
              <a:gd name="connsiteX57" fmla="*/ 751114 w 906235"/>
              <a:gd name="connsiteY57" fmla="*/ 163285 h 1262961"/>
              <a:gd name="connsiteX58" fmla="*/ 726621 w 906235"/>
              <a:gd name="connsiteY58" fmla="*/ 114300 h 1262961"/>
              <a:gd name="connsiteX59" fmla="*/ 710293 w 906235"/>
              <a:gd name="connsiteY59" fmla="*/ 81643 h 1262961"/>
              <a:gd name="connsiteX60" fmla="*/ 636814 w 906235"/>
              <a:gd name="connsiteY60" fmla="*/ 40821 h 1262961"/>
              <a:gd name="connsiteX61" fmla="*/ 612321 w 906235"/>
              <a:gd name="connsiteY61" fmla="*/ 24493 h 1262961"/>
              <a:gd name="connsiteX62" fmla="*/ 571500 w 906235"/>
              <a:gd name="connsiteY62" fmla="*/ 16328 h 1262961"/>
              <a:gd name="connsiteX63" fmla="*/ 481693 w 906235"/>
              <a:gd name="connsiteY63" fmla="*/ 0 h 1262961"/>
              <a:gd name="connsiteX64" fmla="*/ 359228 w 906235"/>
              <a:gd name="connsiteY64" fmla="*/ 8164 h 1262961"/>
              <a:gd name="connsiteX65" fmla="*/ 310243 w 906235"/>
              <a:gd name="connsiteY65" fmla="*/ 24493 h 1262961"/>
              <a:gd name="connsiteX66" fmla="*/ 285750 w 906235"/>
              <a:gd name="connsiteY66" fmla="*/ 32657 h 1262961"/>
              <a:gd name="connsiteX67" fmla="*/ 228600 w 906235"/>
              <a:gd name="connsiteY67" fmla="*/ 40821 h 1262961"/>
              <a:gd name="connsiteX68" fmla="*/ 244928 w 906235"/>
              <a:gd name="connsiteY68" fmla="*/ 40821 h 1262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906235" h="1262961">
                <a:moveTo>
                  <a:pt x="244928" y="40821"/>
                </a:moveTo>
                <a:lnTo>
                  <a:pt x="244928" y="40821"/>
                </a:lnTo>
                <a:cubicBezTo>
                  <a:pt x="223157" y="51707"/>
                  <a:pt x="201773" y="63405"/>
                  <a:pt x="179614" y="73478"/>
                </a:cubicBezTo>
                <a:cubicBezTo>
                  <a:pt x="158678" y="82995"/>
                  <a:pt x="136599" y="84852"/>
                  <a:pt x="114300" y="89807"/>
                </a:cubicBezTo>
                <a:cubicBezTo>
                  <a:pt x="103347" y="92241"/>
                  <a:pt x="92529" y="95250"/>
                  <a:pt x="81643" y="97971"/>
                </a:cubicBezTo>
                <a:cubicBezTo>
                  <a:pt x="40822" y="125186"/>
                  <a:pt x="62593" y="106135"/>
                  <a:pt x="24493" y="163285"/>
                </a:cubicBezTo>
                <a:lnTo>
                  <a:pt x="8164" y="187778"/>
                </a:lnTo>
                <a:cubicBezTo>
                  <a:pt x="13942" y="257114"/>
                  <a:pt x="-892" y="269986"/>
                  <a:pt x="32657" y="310243"/>
                </a:cubicBezTo>
                <a:cubicBezTo>
                  <a:pt x="40049" y="319113"/>
                  <a:pt x="50061" y="325621"/>
                  <a:pt x="57150" y="334735"/>
                </a:cubicBezTo>
                <a:cubicBezTo>
                  <a:pt x="69198" y="350226"/>
                  <a:pt x="78921" y="367392"/>
                  <a:pt x="89807" y="383721"/>
                </a:cubicBezTo>
                <a:lnTo>
                  <a:pt x="106135" y="408214"/>
                </a:lnTo>
                <a:cubicBezTo>
                  <a:pt x="108857" y="419100"/>
                  <a:pt x="114300" y="429650"/>
                  <a:pt x="114300" y="440871"/>
                </a:cubicBezTo>
                <a:cubicBezTo>
                  <a:pt x="114300" y="473642"/>
                  <a:pt x="114906" y="507268"/>
                  <a:pt x="106135" y="538843"/>
                </a:cubicBezTo>
                <a:cubicBezTo>
                  <a:pt x="100651" y="558585"/>
                  <a:pt x="67599" y="596809"/>
                  <a:pt x="48985" y="612321"/>
                </a:cubicBezTo>
                <a:cubicBezTo>
                  <a:pt x="41447" y="618603"/>
                  <a:pt x="32657" y="623207"/>
                  <a:pt x="24493" y="628650"/>
                </a:cubicBezTo>
                <a:cubicBezTo>
                  <a:pt x="16237" y="641033"/>
                  <a:pt x="0" y="660734"/>
                  <a:pt x="0" y="677635"/>
                </a:cubicBezTo>
                <a:cubicBezTo>
                  <a:pt x="0" y="715832"/>
                  <a:pt x="1526" y="754319"/>
                  <a:pt x="8164" y="791935"/>
                </a:cubicBezTo>
                <a:cubicBezTo>
                  <a:pt x="9869" y="801598"/>
                  <a:pt x="17108" y="809966"/>
                  <a:pt x="24493" y="816428"/>
                </a:cubicBezTo>
                <a:cubicBezTo>
                  <a:pt x="39262" y="829351"/>
                  <a:pt x="59602" y="835209"/>
                  <a:pt x="73478" y="849085"/>
                </a:cubicBezTo>
                <a:cubicBezTo>
                  <a:pt x="104909" y="880516"/>
                  <a:pt x="88364" y="867173"/>
                  <a:pt x="122464" y="889907"/>
                </a:cubicBezTo>
                <a:cubicBezTo>
                  <a:pt x="119743" y="919843"/>
                  <a:pt x="118551" y="949957"/>
                  <a:pt x="114300" y="979714"/>
                </a:cubicBezTo>
                <a:cubicBezTo>
                  <a:pt x="113083" y="988234"/>
                  <a:pt x="110909" y="997046"/>
                  <a:pt x="106135" y="1004207"/>
                </a:cubicBezTo>
                <a:cubicBezTo>
                  <a:pt x="99731" y="1013814"/>
                  <a:pt x="89034" y="1019830"/>
                  <a:pt x="81643" y="1028700"/>
                </a:cubicBezTo>
                <a:cubicBezTo>
                  <a:pt x="75361" y="1036238"/>
                  <a:pt x="70757" y="1045029"/>
                  <a:pt x="65314" y="1053193"/>
                </a:cubicBezTo>
                <a:cubicBezTo>
                  <a:pt x="62593" y="1064079"/>
                  <a:pt x="57150" y="1074629"/>
                  <a:pt x="57150" y="1085850"/>
                </a:cubicBezTo>
                <a:cubicBezTo>
                  <a:pt x="57150" y="1099132"/>
                  <a:pt x="73386" y="1126578"/>
                  <a:pt x="81643" y="1134835"/>
                </a:cubicBezTo>
                <a:cubicBezTo>
                  <a:pt x="88581" y="1141773"/>
                  <a:pt x="98597" y="1144882"/>
                  <a:pt x="106135" y="1151164"/>
                </a:cubicBezTo>
                <a:cubicBezTo>
                  <a:pt x="115005" y="1158556"/>
                  <a:pt x="121514" y="1168568"/>
                  <a:pt x="130628" y="1175657"/>
                </a:cubicBezTo>
                <a:cubicBezTo>
                  <a:pt x="172738" y="1208409"/>
                  <a:pt x="167152" y="1204160"/>
                  <a:pt x="204107" y="1216478"/>
                </a:cubicBezTo>
                <a:cubicBezTo>
                  <a:pt x="212271" y="1221921"/>
                  <a:pt x="219824" y="1228419"/>
                  <a:pt x="228600" y="1232807"/>
                </a:cubicBezTo>
                <a:cubicBezTo>
                  <a:pt x="251398" y="1244206"/>
                  <a:pt x="289185" y="1246127"/>
                  <a:pt x="310243" y="1249135"/>
                </a:cubicBezTo>
                <a:cubicBezTo>
                  <a:pt x="378752" y="1271974"/>
                  <a:pt x="340543" y="1262578"/>
                  <a:pt x="481693" y="1249135"/>
                </a:cubicBezTo>
                <a:cubicBezTo>
                  <a:pt x="490260" y="1248319"/>
                  <a:pt x="497910" y="1243335"/>
                  <a:pt x="506185" y="1240971"/>
                </a:cubicBezTo>
                <a:cubicBezTo>
                  <a:pt x="516974" y="1237888"/>
                  <a:pt x="527957" y="1235528"/>
                  <a:pt x="538843" y="1232807"/>
                </a:cubicBezTo>
                <a:cubicBezTo>
                  <a:pt x="549729" y="1227364"/>
                  <a:pt x="560200" y="1220998"/>
                  <a:pt x="571500" y="1216478"/>
                </a:cubicBezTo>
                <a:cubicBezTo>
                  <a:pt x="587480" y="1210086"/>
                  <a:pt x="620485" y="1200150"/>
                  <a:pt x="620485" y="1200150"/>
                </a:cubicBezTo>
                <a:lnTo>
                  <a:pt x="669471" y="1167493"/>
                </a:lnTo>
                <a:cubicBezTo>
                  <a:pt x="677635" y="1162050"/>
                  <a:pt x="684655" y="1154267"/>
                  <a:pt x="693964" y="1151164"/>
                </a:cubicBezTo>
                <a:lnTo>
                  <a:pt x="718457" y="1143000"/>
                </a:lnTo>
                <a:cubicBezTo>
                  <a:pt x="765529" y="1111618"/>
                  <a:pt x="720119" y="1138789"/>
                  <a:pt x="767443" y="1118507"/>
                </a:cubicBezTo>
                <a:cubicBezTo>
                  <a:pt x="838063" y="1088241"/>
                  <a:pt x="767153" y="1113160"/>
                  <a:pt x="824593" y="1094014"/>
                </a:cubicBezTo>
                <a:cubicBezTo>
                  <a:pt x="840921" y="1077685"/>
                  <a:pt x="866275" y="1066935"/>
                  <a:pt x="873578" y="1045028"/>
                </a:cubicBezTo>
                <a:lnTo>
                  <a:pt x="889907" y="996043"/>
                </a:lnTo>
                <a:lnTo>
                  <a:pt x="898071" y="971550"/>
                </a:lnTo>
                <a:cubicBezTo>
                  <a:pt x="900792" y="949778"/>
                  <a:pt x="906235" y="928176"/>
                  <a:pt x="906235" y="906235"/>
                </a:cubicBezTo>
                <a:cubicBezTo>
                  <a:pt x="906235" y="859891"/>
                  <a:pt x="902682" y="813557"/>
                  <a:pt x="898071" y="767443"/>
                </a:cubicBezTo>
                <a:cubicBezTo>
                  <a:pt x="897215" y="758880"/>
                  <a:pt x="894086" y="750473"/>
                  <a:pt x="889907" y="742950"/>
                </a:cubicBezTo>
                <a:cubicBezTo>
                  <a:pt x="880377" y="725795"/>
                  <a:pt x="871127" y="707841"/>
                  <a:pt x="857250" y="693964"/>
                </a:cubicBezTo>
                <a:cubicBezTo>
                  <a:pt x="849086" y="685800"/>
                  <a:pt x="842364" y="675876"/>
                  <a:pt x="832757" y="669471"/>
                </a:cubicBezTo>
                <a:cubicBezTo>
                  <a:pt x="825596" y="664697"/>
                  <a:pt x="816428" y="664028"/>
                  <a:pt x="808264" y="661307"/>
                </a:cubicBezTo>
                <a:lnTo>
                  <a:pt x="759278" y="628650"/>
                </a:lnTo>
                <a:cubicBezTo>
                  <a:pt x="751114" y="623207"/>
                  <a:pt x="741723" y="619260"/>
                  <a:pt x="734785" y="612321"/>
                </a:cubicBezTo>
                <a:lnTo>
                  <a:pt x="710293" y="587828"/>
                </a:lnTo>
                <a:cubicBezTo>
                  <a:pt x="707571" y="579664"/>
                  <a:pt x="702128" y="571941"/>
                  <a:pt x="702128" y="563335"/>
                </a:cubicBezTo>
                <a:cubicBezTo>
                  <a:pt x="702128" y="500693"/>
                  <a:pt x="696512" y="479144"/>
                  <a:pt x="734785" y="440871"/>
                </a:cubicBezTo>
                <a:cubicBezTo>
                  <a:pt x="741723" y="433933"/>
                  <a:pt x="751114" y="429986"/>
                  <a:pt x="759278" y="424543"/>
                </a:cubicBezTo>
                <a:cubicBezTo>
                  <a:pt x="808754" y="350330"/>
                  <a:pt x="786291" y="394467"/>
                  <a:pt x="767443" y="212271"/>
                </a:cubicBezTo>
                <a:cubicBezTo>
                  <a:pt x="765672" y="195150"/>
                  <a:pt x="756557" y="179614"/>
                  <a:pt x="751114" y="163285"/>
                </a:cubicBezTo>
                <a:cubicBezTo>
                  <a:pt x="736145" y="118377"/>
                  <a:pt x="751945" y="158618"/>
                  <a:pt x="726621" y="114300"/>
                </a:cubicBezTo>
                <a:cubicBezTo>
                  <a:pt x="720583" y="103733"/>
                  <a:pt x="718899" y="90249"/>
                  <a:pt x="710293" y="81643"/>
                </a:cubicBezTo>
                <a:cubicBezTo>
                  <a:pt x="658809" y="30158"/>
                  <a:pt x="677880" y="61353"/>
                  <a:pt x="636814" y="40821"/>
                </a:cubicBezTo>
                <a:cubicBezTo>
                  <a:pt x="628038" y="36433"/>
                  <a:pt x="621508" y="27938"/>
                  <a:pt x="612321" y="24493"/>
                </a:cubicBezTo>
                <a:cubicBezTo>
                  <a:pt x="599328" y="19621"/>
                  <a:pt x="584962" y="19694"/>
                  <a:pt x="571500" y="16328"/>
                </a:cubicBezTo>
                <a:cubicBezTo>
                  <a:pt x="495997" y="-2548"/>
                  <a:pt x="632528" y="18854"/>
                  <a:pt x="481693" y="0"/>
                </a:cubicBezTo>
                <a:cubicBezTo>
                  <a:pt x="440871" y="2721"/>
                  <a:pt x="399729" y="2378"/>
                  <a:pt x="359228" y="8164"/>
                </a:cubicBezTo>
                <a:cubicBezTo>
                  <a:pt x="342189" y="10598"/>
                  <a:pt x="326571" y="19050"/>
                  <a:pt x="310243" y="24493"/>
                </a:cubicBezTo>
                <a:cubicBezTo>
                  <a:pt x="302079" y="27214"/>
                  <a:pt x="294269" y="31440"/>
                  <a:pt x="285750" y="32657"/>
                </a:cubicBezTo>
                <a:lnTo>
                  <a:pt x="228600" y="40821"/>
                </a:lnTo>
                <a:lnTo>
                  <a:pt x="244928" y="40821"/>
                </a:lnTo>
                <a:close/>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7697075"/>
      </p:ext>
    </p:extLst>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descr="PHA15-155 C.jpg"/>
          <p:cNvPicPr>
            <a:picLocks noChangeAspect="1"/>
          </p:cNvPicPr>
          <p:nvPr/>
        </p:nvPicPr>
        <p:blipFill>
          <a:blip r:embed="rId2"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0" y="0"/>
            <a:ext cx="9144000" cy="6858000"/>
          </a:xfrm>
          <a:prstGeom prst="rect">
            <a:avLst/>
          </a:prstGeom>
        </p:spPr>
      </p:pic>
      <p:sp>
        <p:nvSpPr>
          <p:cNvPr id="3" name="TextBox 2"/>
          <p:cNvSpPr txBox="1"/>
          <p:nvPr/>
        </p:nvSpPr>
        <p:spPr>
          <a:xfrm>
            <a:off x="76200" y="3276600"/>
            <a:ext cx="1524000" cy="461665"/>
          </a:xfrm>
          <a:prstGeom prst="rect">
            <a:avLst/>
          </a:prstGeom>
          <a:noFill/>
        </p:spPr>
        <p:txBody>
          <a:bodyPr wrap="square" rtlCol="0">
            <a:spAutoFit/>
          </a:bodyPr>
          <a:lstStyle/>
          <a:p>
            <a:r>
              <a:rPr lang="en-US" sz="2400" dirty="0" smtClean="0">
                <a:solidFill>
                  <a:schemeClr val="bg1"/>
                </a:solidFill>
              </a:rPr>
              <a:t>Image 6</a:t>
            </a:r>
            <a:endParaRPr lang="en-US" sz="2400" dirty="0">
              <a:solidFill>
                <a:schemeClr val="bg1"/>
              </a:solidFill>
            </a:endParaRPr>
          </a:p>
        </p:txBody>
      </p:sp>
      <p:sp>
        <p:nvSpPr>
          <p:cNvPr id="5" name="Freeform 4"/>
          <p:cNvSpPr/>
          <p:nvPr/>
        </p:nvSpPr>
        <p:spPr>
          <a:xfrm>
            <a:off x="4367893" y="2055696"/>
            <a:ext cx="1600200" cy="2042775"/>
          </a:xfrm>
          <a:custGeom>
            <a:avLst/>
            <a:gdLst>
              <a:gd name="connsiteX0" fmla="*/ 424543 w 1600200"/>
              <a:gd name="connsiteY0" fmla="*/ 83347 h 2042775"/>
              <a:gd name="connsiteX1" fmla="*/ 424543 w 1600200"/>
              <a:gd name="connsiteY1" fmla="*/ 83347 h 2042775"/>
              <a:gd name="connsiteX2" fmla="*/ 351064 w 1600200"/>
              <a:gd name="connsiteY2" fmla="*/ 99675 h 2042775"/>
              <a:gd name="connsiteX3" fmla="*/ 326571 w 1600200"/>
              <a:gd name="connsiteY3" fmla="*/ 107840 h 2042775"/>
              <a:gd name="connsiteX4" fmla="*/ 261257 w 1600200"/>
              <a:gd name="connsiteY4" fmla="*/ 124168 h 2042775"/>
              <a:gd name="connsiteX5" fmla="*/ 212271 w 1600200"/>
              <a:gd name="connsiteY5" fmla="*/ 140497 h 2042775"/>
              <a:gd name="connsiteX6" fmla="*/ 163286 w 1600200"/>
              <a:gd name="connsiteY6" fmla="*/ 164990 h 2042775"/>
              <a:gd name="connsiteX7" fmla="*/ 106136 w 1600200"/>
              <a:gd name="connsiteY7" fmla="*/ 238468 h 2042775"/>
              <a:gd name="connsiteX8" fmla="*/ 89807 w 1600200"/>
              <a:gd name="connsiteY8" fmla="*/ 262961 h 2042775"/>
              <a:gd name="connsiteX9" fmla="*/ 65314 w 1600200"/>
              <a:gd name="connsiteY9" fmla="*/ 279290 h 2042775"/>
              <a:gd name="connsiteX10" fmla="*/ 32657 w 1600200"/>
              <a:gd name="connsiteY10" fmla="*/ 311947 h 2042775"/>
              <a:gd name="connsiteX11" fmla="*/ 0 w 1600200"/>
              <a:gd name="connsiteY11" fmla="*/ 360933 h 2042775"/>
              <a:gd name="connsiteX12" fmla="*/ 8164 w 1600200"/>
              <a:gd name="connsiteY12" fmla="*/ 499725 h 2042775"/>
              <a:gd name="connsiteX13" fmla="*/ 48986 w 1600200"/>
              <a:gd name="connsiteY13" fmla="*/ 573204 h 2042775"/>
              <a:gd name="connsiteX14" fmla="*/ 97971 w 1600200"/>
              <a:gd name="connsiteY14" fmla="*/ 605861 h 2042775"/>
              <a:gd name="connsiteX15" fmla="*/ 146957 w 1600200"/>
              <a:gd name="connsiteY15" fmla="*/ 638518 h 2042775"/>
              <a:gd name="connsiteX16" fmla="*/ 171450 w 1600200"/>
              <a:gd name="connsiteY16" fmla="*/ 663011 h 2042775"/>
              <a:gd name="connsiteX17" fmla="*/ 220436 w 1600200"/>
              <a:gd name="connsiteY17" fmla="*/ 695668 h 2042775"/>
              <a:gd name="connsiteX18" fmla="*/ 244928 w 1600200"/>
              <a:gd name="connsiteY18" fmla="*/ 720161 h 2042775"/>
              <a:gd name="connsiteX19" fmla="*/ 253093 w 1600200"/>
              <a:gd name="connsiteY19" fmla="*/ 744654 h 2042775"/>
              <a:gd name="connsiteX20" fmla="*/ 244928 w 1600200"/>
              <a:gd name="connsiteY20" fmla="*/ 850790 h 2042775"/>
              <a:gd name="connsiteX21" fmla="*/ 220436 w 1600200"/>
              <a:gd name="connsiteY21" fmla="*/ 867118 h 2042775"/>
              <a:gd name="connsiteX22" fmla="*/ 155121 w 1600200"/>
              <a:gd name="connsiteY22" fmla="*/ 891611 h 2042775"/>
              <a:gd name="connsiteX23" fmla="*/ 114300 w 1600200"/>
              <a:gd name="connsiteY23" fmla="*/ 932433 h 2042775"/>
              <a:gd name="connsiteX24" fmla="*/ 89807 w 1600200"/>
              <a:gd name="connsiteY24" fmla="*/ 948761 h 2042775"/>
              <a:gd name="connsiteX25" fmla="*/ 32657 w 1600200"/>
              <a:gd name="connsiteY25" fmla="*/ 1022240 h 2042775"/>
              <a:gd name="connsiteX26" fmla="*/ 8164 w 1600200"/>
              <a:gd name="connsiteY26" fmla="*/ 1071225 h 2042775"/>
              <a:gd name="connsiteX27" fmla="*/ 0 w 1600200"/>
              <a:gd name="connsiteY27" fmla="*/ 1095718 h 2042775"/>
              <a:gd name="connsiteX28" fmla="*/ 16328 w 1600200"/>
              <a:gd name="connsiteY28" fmla="*/ 1226347 h 2042775"/>
              <a:gd name="connsiteX29" fmla="*/ 24493 w 1600200"/>
              <a:gd name="connsiteY29" fmla="*/ 1259004 h 2042775"/>
              <a:gd name="connsiteX30" fmla="*/ 40821 w 1600200"/>
              <a:gd name="connsiteY30" fmla="*/ 1283497 h 2042775"/>
              <a:gd name="connsiteX31" fmla="*/ 89807 w 1600200"/>
              <a:gd name="connsiteY31" fmla="*/ 1299825 h 2042775"/>
              <a:gd name="connsiteX32" fmla="*/ 114300 w 1600200"/>
              <a:gd name="connsiteY32" fmla="*/ 1316154 h 2042775"/>
              <a:gd name="connsiteX33" fmla="*/ 195943 w 1600200"/>
              <a:gd name="connsiteY33" fmla="*/ 1340647 h 2042775"/>
              <a:gd name="connsiteX34" fmla="*/ 220436 w 1600200"/>
              <a:gd name="connsiteY34" fmla="*/ 1356975 h 2042775"/>
              <a:gd name="connsiteX35" fmla="*/ 261257 w 1600200"/>
              <a:gd name="connsiteY35" fmla="*/ 1405961 h 2042775"/>
              <a:gd name="connsiteX36" fmla="*/ 269421 w 1600200"/>
              <a:gd name="connsiteY36" fmla="*/ 1430454 h 2042775"/>
              <a:gd name="connsiteX37" fmla="*/ 285750 w 1600200"/>
              <a:gd name="connsiteY37" fmla="*/ 1454947 h 2042775"/>
              <a:gd name="connsiteX38" fmla="*/ 302078 w 1600200"/>
              <a:gd name="connsiteY38" fmla="*/ 1503933 h 2042775"/>
              <a:gd name="connsiteX39" fmla="*/ 310243 w 1600200"/>
              <a:gd name="connsiteY39" fmla="*/ 1667218 h 2042775"/>
              <a:gd name="connsiteX40" fmla="*/ 326571 w 1600200"/>
              <a:gd name="connsiteY40" fmla="*/ 1691711 h 2042775"/>
              <a:gd name="connsiteX41" fmla="*/ 342900 w 1600200"/>
              <a:gd name="connsiteY41" fmla="*/ 1781518 h 2042775"/>
              <a:gd name="connsiteX42" fmla="*/ 367393 w 1600200"/>
              <a:gd name="connsiteY42" fmla="*/ 1830504 h 2042775"/>
              <a:gd name="connsiteX43" fmla="*/ 391886 w 1600200"/>
              <a:gd name="connsiteY43" fmla="*/ 1879490 h 2042775"/>
              <a:gd name="connsiteX44" fmla="*/ 416378 w 1600200"/>
              <a:gd name="connsiteY44" fmla="*/ 1928475 h 2042775"/>
              <a:gd name="connsiteX45" fmla="*/ 449036 w 1600200"/>
              <a:gd name="connsiteY45" fmla="*/ 1985625 h 2042775"/>
              <a:gd name="connsiteX46" fmla="*/ 498021 w 1600200"/>
              <a:gd name="connsiteY46" fmla="*/ 2001954 h 2042775"/>
              <a:gd name="connsiteX47" fmla="*/ 563336 w 1600200"/>
              <a:gd name="connsiteY47" fmla="*/ 2026447 h 2042775"/>
              <a:gd name="connsiteX48" fmla="*/ 612321 w 1600200"/>
              <a:gd name="connsiteY48" fmla="*/ 2042775 h 2042775"/>
              <a:gd name="connsiteX49" fmla="*/ 881743 w 1600200"/>
              <a:gd name="connsiteY49" fmla="*/ 2026447 h 2042775"/>
              <a:gd name="connsiteX50" fmla="*/ 906236 w 1600200"/>
              <a:gd name="connsiteY50" fmla="*/ 2018283 h 2042775"/>
              <a:gd name="connsiteX51" fmla="*/ 979714 w 1600200"/>
              <a:gd name="connsiteY51" fmla="*/ 1985625 h 2042775"/>
              <a:gd name="connsiteX52" fmla="*/ 1036864 w 1600200"/>
              <a:gd name="connsiteY52" fmla="*/ 1952968 h 2042775"/>
              <a:gd name="connsiteX53" fmla="*/ 1069521 w 1600200"/>
              <a:gd name="connsiteY53" fmla="*/ 1936640 h 2042775"/>
              <a:gd name="connsiteX54" fmla="*/ 1094014 w 1600200"/>
              <a:gd name="connsiteY54" fmla="*/ 1928475 h 2042775"/>
              <a:gd name="connsiteX55" fmla="*/ 1118507 w 1600200"/>
              <a:gd name="connsiteY55" fmla="*/ 1912147 h 2042775"/>
              <a:gd name="connsiteX56" fmla="*/ 1216478 w 1600200"/>
              <a:gd name="connsiteY56" fmla="*/ 1895818 h 2042775"/>
              <a:gd name="connsiteX57" fmla="*/ 1306286 w 1600200"/>
              <a:gd name="connsiteY57" fmla="*/ 1879490 h 2042775"/>
              <a:gd name="connsiteX58" fmla="*/ 1355271 w 1600200"/>
              <a:gd name="connsiteY58" fmla="*/ 1871325 h 2042775"/>
              <a:gd name="connsiteX59" fmla="*/ 1379764 w 1600200"/>
              <a:gd name="connsiteY59" fmla="*/ 1854997 h 2042775"/>
              <a:gd name="connsiteX60" fmla="*/ 1436914 w 1600200"/>
              <a:gd name="connsiteY60" fmla="*/ 1814175 h 2042775"/>
              <a:gd name="connsiteX61" fmla="*/ 1453243 w 1600200"/>
              <a:gd name="connsiteY61" fmla="*/ 1789683 h 2042775"/>
              <a:gd name="connsiteX62" fmla="*/ 1510393 w 1600200"/>
              <a:gd name="connsiteY62" fmla="*/ 1740697 h 2042775"/>
              <a:gd name="connsiteX63" fmla="*/ 1526721 w 1600200"/>
              <a:gd name="connsiteY63" fmla="*/ 1716204 h 2042775"/>
              <a:gd name="connsiteX64" fmla="*/ 1534886 w 1600200"/>
              <a:gd name="connsiteY64" fmla="*/ 1683547 h 2042775"/>
              <a:gd name="connsiteX65" fmla="*/ 1543050 w 1600200"/>
              <a:gd name="connsiteY65" fmla="*/ 1659054 h 2042775"/>
              <a:gd name="connsiteX66" fmla="*/ 1551214 w 1600200"/>
              <a:gd name="connsiteY66" fmla="*/ 1626397 h 2042775"/>
              <a:gd name="connsiteX67" fmla="*/ 1567543 w 1600200"/>
              <a:gd name="connsiteY67" fmla="*/ 1577411 h 2042775"/>
              <a:gd name="connsiteX68" fmla="*/ 1583871 w 1600200"/>
              <a:gd name="connsiteY68" fmla="*/ 1552918 h 2042775"/>
              <a:gd name="connsiteX69" fmla="*/ 1592036 w 1600200"/>
              <a:gd name="connsiteY69" fmla="*/ 1495768 h 2042775"/>
              <a:gd name="connsiteX70" fmla="*/ 1600200 w 1600200"/>
              <a:gd name="connsiteY70" fmla="*/ 1471275 h 2042775"/>
              <a:gd name="connsiteX71" fmla="*/ 1583871 w 1600200"/>
              <a:gd name="connsiteY71" fmla="*/ 1324318 h 2042775"/>
              <a:gd name="connsiteX72" fmla="*/ 1534886 w 1600200"/>
              <a:gd name="connsiteY72" fmla="*/ 1242675 h 2042775"/>
              <a:gd name="connsiteX73" fmla="*/ 1518557 w 1600200"/>
              <a:gd name="connsiteY73" fmla="*/ 1218183 h 2042775"/>
              <a:gd name="connsiteX74" fmla="*/ 1445078 w 1600200"/>
              <a:gd name="connsiteY74" fmla="*/ 1177361 h 2042775"/>
              <a:gd name="connsiteX75" fmla="*/ 1396093 w 1600200"/>
              <a:gd name="connsiteY75" fmla="*/ 1144704 h 2042775"/>
              <a:gd name="connsiteX76" fmla="*/ 1338943 w 1600200"/>
              <a:gd name="connsiteY76" fmla="*/ 1112047 h 2042775"/>
              <a:gd name="connsiteX77" fmla="*/ 1314450 w 1600200"/>
              <a:gd name="connsiteY77" fmla="*/ 1103883 h 2042775"/>
              <a:gd name="connsiteX78" fmla="*/ 1289957 w 1600200"/>
              <a:gd name="connsiteY78" fmla="*/ 1079390 h 2042775"/>
              <a:gd name="connsiteX79" fmla="*/ 1265464 w 1600200"/>
              <a:gd name="connsiteY79" fmla="*/ 1071225 h 2042775"/>
              <a:gd name="connsiteX80" fmla="*/ 1240971 w 1600200"/>
              <a:gd name="connsiteY80" fmla="*/ 1054897 h 2042775"/>
              <a:gd name="connsiteX81" fmla="*/ 1200150 w 1600200"/>
              <a:gd name="connsiteY81" fmla="*/ 1014075 h 2042775"/>
              <a:gd name="connsiteX82" fmla="*/ 1183821 w 1600200"/>
              <a:gd name="connsiteY82" fmla="*/ 989583 h 2042775"/>
              <a:gd name="connsiteX83" fmla="*/ 1159328 w 1600200"/>
              <a:gd name="connsiteY83" fmla="*/ 965090 h 2042775"/>
              <a:gd name="connsiteX84" fmla="*/ 1134836 w 1600200"/>
              <a:gd name="connsiteY84" fmla="*/ 916104 h 2042775"/>
              <a:gd name="connsiteX85" fmla="*/ 1159328 w 1600200"/>
              <a:gd name="connsiteY85" fmla="*/ 858954 h 2042775"/>
              <a:gd name="connsiteX86" fmla="*/ 1191986 w 1600200"/>
              <a:gd name="connsiteY86" fmla="*/ 850790 h 2042775"/>
              <a:gd name="connsiteX87" fmla="*/ 1216478 w 1600200"/>
              <a:gd name="connsiteY87" fmla="*/ 842625 h 2042775"/>
              <a:gd name="connsiteX88" fmla="*/ 1240971 w 1600200"/>
              <a:gd name="connsiteY88" fmla="*/ 818133 h 2042775"/>
              <a:gd name="connsiteX89" fmla="*/ 1298121 w 1600200"/>
              <a:gd name="connsiteY89" fmla="*/ 785475 h 2042775"/>
              <a:gd name="connsiteX90" fmla="*/ 1322614 w 1600200"/>
              <a:gd name="connsiteY90" fmla="*/ 769147 h 2042775"/>
              <a:gd name="connsiteX91" fmla="*/ 1363436 w 1600200"/>
              <a:gd name="connsiteY91" fmla="*/ 646683 h 2042775"/>
              <a:gd name="connsiteX92" fmla="*/ 1355271 w 1600200"/>
              <a:gd name="connsiteY92" fmla="*/ 491561 h 2042775"/>
              <a:gd name="connsiteX93" fmla="*/ 1347107 w 1600200"/>
              <a:gd name="connsiteY93" fmla="*/ 467068 h 2042775"/>
              <a:gd name="connsiteX94" fmla="*/ 1338943 w 1600200"/>
              <a:gd name="connsiteY94" fmla="*/ 434411 h 2042775"/>
              <a:gd name="connsiteX95" fmla="*/ 1322614 w 1600200"/>
              <a:gd name="connsiteY95" fmla="*/ 385425 h 2042775"/>
              <a:gd name="connsiteX96" fmla="*/ 1314450 w 1600200"/>
              <a:gd name="connsiteY96" fmla="*/ 360933 h 2042775"/>
              <a:gd name="connsiteX97" fmla="*/ 1298121 w 1600200"/>
              <a:gd name="connsiteY97" fmla="*/ 336440 h 2042775"/>
              <a:gd name="connsiteX98" fmla="*/ 1281793 w 1600200"/>
              <a:gd name="connsiteY98" fmla="*/ 303783 h 2042775"/>
              <a:gd name="connsiteX99" fmla="*/ 1232807 w 1600200"/>
              <a:gd name="connsiteY99" fmla="*/ 254797 h 2042775"/>
              <a:gd name="connsiteX100" fmla="*/ 1191986 w 1600200"/>
              <a:gd name="connsiteY100" fmla="*/ 205811 h 2042775"/>
              <a:gd name="connsiteX101" fmla="*/ 1151164 w 1600200"/>
              <a:gd name="connsiteY101" fmla="*/ 164990 h 2042775"/>
              <a:gd name="connsiteX102" fmla="*/ 1110343 w 1600200"/>
              <a:gd name="connsiteY102" fmla="*/ 132333 h 2042775"/>
              <a:gd name="connsiteX103" fmla="*/ 1012371 w 1600200"/>
              <a:gd name="connsiteY103" fmla="*/ 83347 h 2042775"/>
              <a:gd name="connsiteX104" fmla="*/ 987878 w 1600200"/>
              <a:gd name="connsiteY104" fmla="*/ 75183 h 2042775"/>
              <a:gd name="connsiteX105" fmla="*/ 963386 w 1600200"/>
              <a:gd name="connsiteY105" fmla="*/ 67018 h 2042775"/>
              <a:gd name="connsiteX106" fmla="*/ 930728 w 1600200"/>
              <a:gd name="connsiteY106" fmla="*/ 58854 h 2042775"/>
              <a:gd name="connsiteX107" fmla="*/ 906236 w 1600200"/>
              <a:gd name="connsiteY107" fmla="*/ 50690 h 2042775"/>
              <a:gd name="connsiteX108" fmla="*/ 873578 w 1600200"/>
              <a:gd name="connsiteY108" fmla="*/ 42525 h 2042775"/>
              <a:gd name="connsiteX109" fmla="*/ 849086 w 1600200"/>
              <a:gd name="connsiteY109" fmla="*/ 34361 h 2042775"/>
              <a:gd name="connsiteX110" fmla="*/ 751114 w 1600200"/>
              <a:gd name="connsiteY110" fmla="*/ 18033 h 2042775"/>
              <a:gd name="connsiteX111" fmla="*/ 514350 w 1600200"/>
              <a:gd name="connsiteY111" fmla="*/ 18033 h 2042775"/>
              <a:gd name="connsiteX112" fmla="*/ 465364 w 1600200"/>
              <a:gd name="connsiteY112" fmla="*/ 34361 h 2042775"/>
              <a:gd name="connsiteX113" fmla="*/ 391886 w 1600200"/>
              <a:gd name="connsiteY113" fmla="*/ 67018 h 2042775"/>
              <a:gd name="connsiteX114" fmla="*/ 367393 w 1600200"/>
              <a:gd name="connsiteY114" fmla="*/ 75183 h 2042775"/>
              <a:gd name="connsiteX115" fmla="*/ 326571 w 1600200"/>
              <a:gd name="connsiteY115" fmla="*/ 99675 h 2042775"/>
              <a:gd name="connsiteX116" fmla="*/ 424543 w 1600200"/>
              <a:gd name="connsiteY116" fmla="*/ 83347 h 2042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Lst>
            <a:rect l="l" t="t" r="r" b="b"/>
            <a:pathLst>
              <a:path w="1600200" h="2042775">
                <a:moveTo>
                  <a:pt x="424543" y="83347"/>
                </a:moveTo>
                <a:lnTo>
                  <a:pt x="424543" y="83347"/>
                </a:lnTo>
                <a:cubicBezTo>
                  <a:pt x="400050" y="88790"/>
                  <a:pt x="375405" y="93590"/>
                  <a:pt x="351064" y="99675"/>
                </a:cubicBezTo>
                <a:cubicBezTo>
                  <a:pt x="342715" y="101762"/>
                  <a:pt x="334874" y="105576"/>
                  <a:pt x="326571" y="107840"/>
                </a:cubicBezTo>
                <a:cubicBezTo>
                  <a:pt x="304920" y="113745"/>
                  <a:pt x="282547" y="117071"/>
                  <a:pt x="261257" y="124168"/>
                </a:cubicBezTo>
                <a:cubicBezTo>
                  <a:pt x="244928" y="129611"/>
                  <a:pt x="226592" y="130950"/>
                  <a:pt x="212271" y="140497"/>
                </a:cubicBezTo>
                <a:cubicBezTo>
                  <a:pt x="180618" y="161598"/>
                  <a:pt x="197087" y="153722"/>
                  <a:pt x="163286" y="164990"/>
                </a:cubicBezTo>
                <a:cubicBezTo>
                  <a:pt x="80740" y="288804"/>
                  <a:pt x="170087" y="161725"/>
                  <a:pt x="106136" y="238468"/>
                </a:cubicBezTo>
                <a:cubicBezTo>
                  <a:pt x="99854" y="246006"/>
                  <a:pt x="96745" y="256023"/>
                  <a:pt x="89807" y="262961"/>
                </a:cubicBezTo>
                <a:cubicBezTo>
                  <a:pt x="82869" y="269899"/>
                  <a:pt x="72764" y="272904"/>
                  <a:pt x="65314" y="279290"/>
                </a:cubicBezTo>
                <a:cubicBezTo>
                  <a:pt x="53626" y="289309"/>
                  <a:pt x="42274" y="299926"/>
                  <a:pt x="32657" y="311947"/>
                </a:cubicBezTo>
                <a:cubicBezTo>
                  <a:pt x="20398" y="327271"/>
                  <a:pt x="0" y="360933"/>
                  <a:pt x="0" y="360933"/>
                </a:cubicBezTo>
                <a:cubicBezTo>
                  <a:pt x="2721" y="407197"/>
                  <a:pt x="2170" y="453770"/>
                  <a:pt x="8164" y="499725"/>
                </a:cubicBezTo>
                <a:cubicBezTo>
                  <a:pt x="12846" y="535621"/>
                  <a:pt x="22585" y="552669"/>
                  <a:pt x="48986" y="573204"/>
                </a:cubicBezTo>
                <a:cubicBezTo>
                  <a:pt x="64476" y="585252"/>
                  <a:pt x="84095" y="591985"/>
                  <a:pt x="97971" y="605861"/>
                </a:cubicBezTo>
                <a:cubicBezTo>
                  <a:pt x="128549" y="636439"/>
                  <a:pt x="111510" y="626703"/>
                  <a:pt x="146957" y="638518"/>
                </a:cubicBezTo>
                <a:cubicBezTo>
                  <a:pt x="155121" y="646682"/>
                  <a:pt x="162336" y="655922"/>
                  <a:pt x="171450" y="663011"/>
                </a:cubicBezTo>
                <a:cubicBezTo>
                  <a:pt x="186941" y="675059"/>
                  <a:pt x="206560" y="681791"/>
                  <a:pt x="220436" y="695668"/>
                </a:cubicBezTo>
                <a:lnTo>
                  <a:pt x="244928" y="720161"/>
                </a:lnTo>
                <a:cubicBezTo>
                  <a:pt x="247650" y="728325"/>
                  <a:pt x="253093" y="736048"/>
                  <a:pt x="253093" y="744654"/>
                </a:cubicBezTo>
                <a:cubicBezTo>
                  <a:pt x="253093" y="780137"/>
                  <a:pt x="254071" y="816505"/>
                  <a:pt x="244928" y="850790"/>
                </a:cubicBezTo>
                <a:cubicBezTo>
                  <a:pt x="242400" y="860271"/>
                  <a:pt x="228955" y="862250"/>
                  <a:pt x="220436" y="867118"/>
                </a:cubicBezTo>
                <a:cubicBezTo>
                  <a:pt x="187229" y="886093"/>
                  <a:pt x="190839" y="882682"/>
                  <a:pt x="155121" y="891611"/>
                </a:cubicBezTo>
                <a:cubicBezTo>
                  <a:pt x="89802" y="935158"/>
                  <a:pt x="168732" y="878001"/>
                  <a:pt x="114300" y="932433"/>
                </a:cubicBezTo>
                <a:cubicBezTo>
                  <a:pt x="107362" y="939371"/>
                  <a:pt x="97971" y="943318"/>
                  <a:pt x="89807" y="948761"/>
                </a:cubicBezTo>
                <a:cubicBezTo>
                  <a:pt x="50745" y="1007354"/>
                  <a:pt x="71027" y="983870"/>
                  <a:pt x="32657" y="1022240"/>
                </a:cubicBezTo>
                <a:cubicBezTo>
                  <a:pt x="12136" y="1083804"/>
                  <a:pt x="39818" y="1007919"/>
                  <a:pt x="8164" y="1071225"/>
                </a:cubicBezTo>
                <a:cubicBezTo>
                  <a:pt x="4315" y="1078922"/>
                  <a:pt x="2721" y="1087554"/>
                  <a:pt x="0" y="1095718"/>
                </a:cubicBezTo>
                <a:cubicBezTo>
                  <a:pt x="13028" y="1265095"/>
                  <a:pt x="-4076" y="1154935"/>
                  <a:pt x="16328" y="1226347"/>
                </a:cubicBezTo>
                <a:cubicBezTo>
                  <a:pt x="19411" y="1237136"/>
                  <a:pt x="20073" y="1248691"/>
                  <a:pt x="24493" y="1259004"/>
                </a:cubicBezTo>
                <a:cubicBezTo>
                  <a:pt x="28358" y="1268023"/>
                  <a:pt x="32500" y="1278297"/>
                  <a:pt x="40821" y="1283497"/>
                </a:cubicBezTo>
                <a:cubicBezTo>
                  <a:pt x="55417" y="1292619"/>
                  <a:pt x="89807" y="1299825"/>
                  <a:pt x="89807" y="1299825"/>
                </a:cubicBezTo>
                <a:cubicBezTo>
                  <a:pt x="97971" y="1305268"/>
                  <a:pt x="105281" y="1312289"/>
                  <a:pt x="114300" y="1316154"/>
                </a:cubicBezTo>
                <a:cubicBezTo>
                  <a:pt x="146253" y="1329848"/>
                  <a:pt x="163006" y="1318690"/>
                  <a:pt x="195943" y="1340647"/>
                </a:cubicBezTo>
                <a:cubicBezTo>
                  <a:pt x="204107" y="1346090"/>
                  <a:pt x="212898" y="1350693"/>
                  <a:pt x="220436" y="1356975"/>
                </a:cubicBezTo>
                <a:cubicBezTo>
                  <a:pt x="244007" y="1376617"/>
                  <a:pt x="245203" y="1381881"/>
                  <a:pt x="261257" y="1405961"/>
                </a:cubicBezTo>
                <a:cubicBezTo>
                  <a:pt x="263978" y="1414125"/>
                  <a:pt x="265572" y="1422757"/>
                  <a:pt x="269421" y="1430454"/>
                </a:cubicBezTo>
                <a:cubicBezTo>
                  <a:pt x="273809" y="1439230"/>
                  <a:pt x="281765" y="1445980"/>
                  <a:pt x="285750" y="1454947"/>
                </a:cubicBezTo>
                <a:cubicBezTo>
                  <a:pt x="292740" y="1470675"/>
                  <a:pt x="302078" y="1503933"/>
                  <a:pt x="302078" y="1503933"/>
                </a:cubicBezTo>
                <a:cubicBezTo>
                  <a:pt x="304800" y="1558361"/>
                  <a:pt x="303194" y="1613179"/>
                  <a:pt x="310243" y="1667218"/>
                </a:cubicBezTo>
                <a:cubicBezTo>
                  <a:pt x="311512" y="1676948"/>
                  <a:pt x="323126" y="1682524"/>
                  <a:pt x="326571" y="1691711"/>
                </a:cubicBezTo>
                <a:cubicBezTo>
                  <a:pt x="330626" y="1702524"/>
                  <a:pt x="341231" y="1774006"/>
                  <a:pt x="342900" y="1781518"/>
                </a:cubicBezTo>
                <a:cubicBezTo>
                  <a:pt x="348534" y="1806870"/>
                  <a:pt x="352713" y="1808485"/>
                  <a:pt x="367393" y="1830504"/>
                </a:cubicBezTo>
                <a:cubicBezTo>
                  <a:pt x="387913" y="1892068"/>
                  <a:pt x="360232" y="1816183"/>
                  <a:pt x="391886" y="1879490"/>
                </a:cubicBezTo>
                <a:cubicBezTo>
                  <a:pt x="425689" y="1947096"/>
                  <a:pt x="369582" y="1858281"/>
                  <a:pt x="416378" y="1928475"/>
                </a:cubicBezTo>
                <a:cubicBezTo>
                  <a:pt x="423277" y="1956069"/>
                  <a:pt x="420792" y="1969934"/>
                  <a:pt x="449036" y="1985625"/>
                </a:cubicBezTo>
                <a:cubicBezTo>
                  <a:pt x="464082" y="1993984"/>
                  <a:pt x="498021" y="2001954"/>
                  <a:pt x="498021" y="2001954"/>
                </a:cubicBezTo>
                <a:cubicBezTo>
                  <a:pt x="540645" y="2030370"/>
                  <a:pt x="503580" y="2010150"/>
                  <a:pt x="563336" y="2026447"/>
                </a:cubicBezTo>
                <a:cubicBezTo>
                  <a:pt x="579941" y="2030976"/>
                  <a:pt x="612321" y="2042775"/>
                  <a:pt x="612321" y="2042775"/>
                </a:cubicBezTo>
                <a:cubicBezTo>
                  <a:pt x="706590" y="2039408"/>
                  <a:pt x="793124" y="2048601"/>
                  <a:pt x="881743" y="2026447"/>
                </a:cubicBezTo>
                <a:cubicBezTo>
                  <a:pt x="890092" y="2024360"/>
                  <a:pt x="898072" y="2021004"/>
                  <a:pt x="906236" y="2018283"/>
                </a:cubicBezTo>
                <a:cubicBezTo>
                  <a:pt x="978266" y="1970260"/>
                  <a:pt x="863152" y="2043904"/>
                  <a:pt x="979714" y="1985625"/>
                </a:cubicBezTo>
                <a:cubicBezTo>
                  <a:pt x="1078399" y="1936284"/>
                  <a:pt x="956086" y="1999127"/>
                  <a:pt x="1036864" y="1952968"/>
                </a:cubicBezTo>
                <a:cubicBezTo>
                  <a:pt x="1047431" y="1946930"/>
                  <a:pt x="1058335" y="1941434"/>
                  <a:pt x="1069521" y="1936640"/>
                </a:cubicBezTo>
                <a:cubicBezTo>
                  <a:pt x="1077431" y="1933250"/>
                  <a:pt x="1086317" y="1932324"/>
                  <a:pt x="1094014" y="1928475"/>
                </a:cubicBezTo>
                <a:cubicBezTo>
                  <a:pt x="1102790" y="1924087"/>
                  <a:pt x="1109488" y="1916012"/>
                  <a:pt x="1118507" y="1912147"/>
                </a:cubicBezTo>
                <a:cubicBezTo>
                  <a:pt x="1140717" y="1902629"/>
                  <a:pt x="1202079" y="1897618"/>
                  <a:pt x="1216478" y="1895818"/>
                </a:cubicBezTo>
                <a:cubicBezTo>
                  <a:pt x="1264504" y="1879810"/>
                  <a:pt x="1225503" y="1891031"/>
                  <a:pt x="1306286" y="1879490"/>
                </a:cubicBezTo>
                <a:cubicBezTo>
                  <a:pt x="1322673" y="1877149"/>
                  <a:pt x="1338943" y="1874047"/>
                  <a:pt x="1355271" y="1871325"/>
                </a:cubicBezTo>
                <a:cubicBezTo>
                  <a:pt x="1363435" y="1865882"/>
                  <a:pt x="1371779" y="1860700"/>
                  <a:pt x="1379764" y="1854997"/>
                </a:cubicBezTo>
                <a:cubicBezTo>
                  <a:pt x="1450677" y="1804345"/>
                  <a:pt x="1379173" y="1852670"/>
                  <a:pt x="1436914" y="1814175"/>
                </a:cubicBezTo>
                <a:cubicBezTo>
                  <a:pt x="1442357" y="1806011"/>
                  <a:pt x="1446961" y="1797221"/>
                  <a:pt x="1453243" y="1789683"/>
                </a:cubicBezTo>
                <a:cubicBezTo>
                  <a:pt x="1472197" y="1766939"/>
                  <a:pt x="1486366" y="1758717"/>
                  <a:pt x="1510393" y="1740697"/>
                </a:cubicBezTo>
                <a:cubicBezTo>
                  <a:pt x="1515836" y="1732533"/>
                  <a:pt x="1522856" y="1725223"/>
                  <a:pt x="1526721" y="1716204"/>
                </a:cubicBezTo>
                <a:cubicBezTo>
                  <a:pt x="1531141" y="1705891"/>
                  <a:pt x="1531803" y="1694336"/>
                  <a:pt x="1534886" y="1683547"/>
                </a:cubicBezTo>
                <a:cubicBezTo>
                  <a:pt x="1537250" y="1675272"/>
                  <a:pt x="1540686" y="1667329"/>
                  <a:pt x="1543050" y="1659054"/>
                </a:cubicBezTo>
                <a:cubicBezTo>
                  <a:pt x="1546132" y="1648265"/>
                  <a:pt x="1547990" y="1637144"/>
                  <a:pt x="1551214" y="1626397"/>
                </a:cubicBezTo>
                <a:cubicBezTo>
                  <a:pt x="1556160" y="1609911"/>
                  <a:pt x="1557996" y="1591732"/>
                  <a:pt x="1567543" y="1577411"/>
                </a:cubicBezTo>
                <a:lnTo>
                  <a:pt x="1583871" y="1552918"/>
                </a:lnTo>
                <a:cubicBezTo>
                  <a:pt x="1586593" y="1533868"/>
                  <a:pt x="1588262" y="1514638"/>
                  <a:pt x="1592036" y="1495768"/>
                </a:cubicBezTo>
                <a:cubicBezTo>
                  <a:pt x="1593724" y="1487329"/>
                  <a:pt x="1600200" y="1479881"/>
                  <a:pt x="1600200" y="1471275"/>
                </a:cubicBezTo>
                <a:cubicBezTo>
                  <a:pt x="1600200" y="1448777"/>
                  <a:pt x="1598668" y="1363776"/>
                  <a:pt x="1583871" y="1324318"/>
                </a:cubicBezTo>
                <a:cubicBezTo>
                  <a:pt x="1573111" y="1295625"/>
                  <a:pt x="1551164" y="1267092"/>
                  <a:pt x="1534886" y="1242675"/>
                </a:cubicBezTo>
                <a:cubicBezTo>
                  <a:pt x="1529443" y="1234511"/>
                  <a:pt x="1526721" y="1223626"/>
                  <a:pt x="1518557" y="1218183"/>
                </a:cubicBezTo>
                <a:cubicBezTo>
                  <a:pt x="1462410" y="1180751"/>
                  <a:pt x="1488189" y="1191731"/>
                  <a:pt x="1445078" y="1177361"/>
                </a:cubicBezTo>
                <a:lnTo>
                  <a:pt x="1396093" y="1144704"/>
                </a:lnTo>
                <a:cubicBezTo>
                  <a:pt x="1371494" y="1128304"/>
                  <a:pt x="1367949" y="1124478"/>
                  <a:pt x="1338943" y="1112047"/>
                </a:cubicBezTo>
                <a:cubicBezTo>
                  <a:pt x="1331033" y="1108657"/>
                  <a:pt x="1322614" y="1106604"/>
                  <a:pt x="1314450" y="1103883"/>
                </a:cubicBezTo>
                <a:cubicBezTo>
                  <a:pt x="1306286" y="1095719"/>
                  <a:pt x="1299564" y="1085795"/>
                  <a:pt x="1289957" y="1079390"/>
                </a:cubicBezTo>
                <a:cubicBezTo>
                  <a:pt x="1282796" y="1074616"/>
                  <a:pt x="1273161" y="1075074"/>
                  <a:pt x="1265464" y="1071225"/>
                </a:cubicBezTo>
                <a:cubicBezTo>
                  <a:pt x="1256688" y="1066837"/>
                  <a:pt x="1249135" y="1060340"/>
                  <a:pt x="1240971" y="1054897"/>
                </a:cubicBezTo>
                <a:cubicBezTo>
                  <a:pt x="1197435" y="989591"/>
                  <a:pt x="1254572" y="1068496"/>
                  <a:pt x="1200150" y="1014075"/>
                </a:cubicBezTo>
                <a:cubicBezTo>
                  <a:pt x="1193212" y="1007137"/>
                  <a:pt x="1190103" y="997121"/>
                  <a:pt x="1183821" y="989583"/>
                </a:cubicBezTo>
                <a:cubicBezTo>
                  <a:pt x="1176429" y="980713"/>
                  <a:pt x="1166720" y="973960"/>
                  <a:pt x="1159328" y="965090"/>
                </a:cubicBezTo>
                <a:cubicBezTo>
                  <a:pt x="1141744" y="943988"/>
                  <a:pt x="1143018" y="940651"/>
                  <a:pt x="1134836" y="916104"/>
                </a:cubicBezTo>
                <a:cubicBezTo>
                  <a:pt x="1138932" y="899719"/>
                  <a:pt x="1142414" y="870230"/>
                  <a:pt x="1159328" y="858954"/>
                </a:cubicBezTo>
                <a:cubicBezTo>
                  <a:pt x="1168664" y="852730"/>
                  <a:pt x="1181197" y="853873"/>
                  <a:pt x="1191986" y="850790"/>
                </a:cubicBezTo>
                <a:cubicBezTo>
                  <a:pt x="1200261" y="848426"/>
                  <a:pt x="1208314" y="845347"/>
                  <a:pt x="1216478" y="842625"/>
                </a:cubicBezTo>
                <a:cubicBezTo>
                  <a:pt x="1224642" y="834461"/>
                  <a:pt x="1232101" y="825524"/>
                  <a:pt x="1240971" y="818133"/>
                </a:cubicBezTo>
                <a:cubicBezTo>
                  <a:pt x="1262671" y="800050"/>
                  <a:pt x="1272712" y="799994"/>
                  <a:pt x="1298121" y="785475"/>
                </a:cubicBezTo>
                <a:cubicBezTo>
                  <a:pt x="1306640" y="780607"/>
                  <a:pt x="1314450" y="774590"/>
                  <a:pt x="1322614" y="769147"/>
                </a:cubicBezTo>
                <a:cubicBezTo>
                  <a:pt x="1368941" y="699656"/>
                  <a:pt x="1353104" y="739666"/>
                  <a:pt x="1363436" y="646683"/>
                </a:cubicBezTo>
                <a:cubicBezTo>
                  <a:pt x="1360714" y="594976"/>
                  <a:pt x="1359959" y="543127"/>
                  <a:pt x="1355271" y="491561"/>
                </a:cubicBezTo>
                <a:cubicBezTo>
                  <a:pt x="1354492" y="482990"/>
                  <a:pt x="1349471" y="475343"/>
                  <a:pt x="1347107" y="467068"/>
                </a:cubicBezTo>
                <a:cubicBezTo>
                  <a:pt x="1344025" y="456279"/>
                  <a:pt x="1342167" y="445158"/>
                  <a:pt x="1338943" y="434411"/>
                </a:cubicBezTo>
                <a:cubicBezTo>
                  <a:pt x="1333997" y="417925"/>
                  <a:pt x="1328057" y="401754"/>
                  <a:pt x="1322614" y="385425"/>
                </a:cubicBezTo>
                <a:cubicBezTo>
                  <a:pt x="1319893" y="377261"/>
                  <a:pt x="1319224" y="368093"/>
                  <a:pt x="1314450" y="360933"/>
                </a:cubicBezTo>
                <a:cubicBezTo>
                  <a:pt x="1309007" y="352769"/>
                  <a:pt x="1302989" y="344960"/>
                  <a:pt x="1298121" y="336440"/>
                </a:cubicBezTo>
                <a:cubicBezTo>
                  <a:pt x="1292083" y="325873"/>
                  <a:pt x="1289396" y="313287"/>
                  <a:pt x="1281793" y="303783"/>
                </a:cubicBezTo>
                <a:cubicBezTo>
                  <a:pt x="1267367" y="285751"/>
                  <a:pt x="1232807" y="254797"/>
                  <a:pt x="1232807" y="254797"/>
                </a:cubicBezTo>
                <a:cubicBezTo>
                  <a:pt x="1217214" y="208017"/>
                  <a:pt x="1236470" y="250295"/>
                  <a:pt x="1191986" y="205811"/>
                </a:cubicBezTo>
                <a:cubicBezTo>
                  <a:pt x="1137561" y="151386"/>
                  <a:pt x="1216474" y="208528"/>
                  <a:pt x="1151164" y="164990"/>
                </a:cubicBezTo>
                <a:cubicBezTo>
                  <a:pt x="1120994" y="119733"/>
                  <a:pt x="1152098" y="155531"/>
                  <a:pt x="1110343" y="132333"/>
                </a:cubicBezTo>
                <a:cubicBezTo>
                  <a:pt x="1015382" y="79577"/>
                  <a:pt x="1107736" y="115134"/>
                  <a:pt x="1012371" y="83347"/>
                </a:cubicBezTo>
                <a:lnTo>
                  <a:pt x="987878" y="75183"/>
                </a:lnTo>
                <a:cubicBezTo>
                  <a:pt x="979714" y="72462"/>
                  <a:pt x="971735" y="69105"/>
                  <a:pt x="963386" y="67018"/>
                </a:cubicBezTo>
                <a:cubicBezTo>
                  <a:pt x="952500" y="64297"/>
                  <a:pt x="941517" y="61937"/>
                  <a:pt x="930728" y="58854"/>
                </a:cubicBezTo>
                <a:cubicBezTo>
                  <a:pt x="922453" y="56490"/>
                  <a:pt x="914510" y="53054"/>
                  <a:pt x="906236" y="50690"/>
                </a:cubicBezTo>
                <a:cubicBezTo>
                  <a:pt x="895447" y="47607"/>
                  <a:pt x="884367" y="45608"/>
                  <a:pt x="873578" y="42525"/>
                </a:cubicBezTo>
                <a:cubicBezTo>
                  <a:pt x="865304" y="40161"/>
                  <a:pt x="857435" y="36448"/>
                  <a:pt x="849086" y="34361"/>
                </a:cubicBezTo>
                <a:cubicBezTo>
                  <a:pt x="817252" y="26403"/>
                  <a:pt x="783370" y="22641"/>
                  <a:pt x="751114" y="18033"/>
                </a:cubicBezTo>
                <a:cubicBezTo>
                  <a:pt x="662921" y="-11367"/>
                  <a:pt x="706631" y="7"/>
                  <a:pt x="514350" y="18033"/>
                </a:cubicBezTo>
                <a:cubicBezTo>
                  <a:pt x="497213" y="19640"/>
                  <a:pt x="465364" y="34361"/>
                  <a:pt x="465364" y="34361"/>
                </a:cubicBezTo>
                <a:cubicBezTo>
                  <a:pt x="426549" y="60238"/>
                  <a:pt x="450182" y="47586"/>
                  <a:pt x="391886" y="67018"/>
                </a:cubicBezTo>
                <a:cubicBezTo>
                  <a:pt x="383722" y="69740"/>
                  <a:pt x="374554" y="70409"/>
                  <a:pt x="367393" y="75183"/>
                </a:cubicBezTo>
                <a:cubicBezTo>
                  <a:pt x="337837" y="94886"/>
                  <a:pt x="351676" y="87123"/>
                  <a:pt x="326571" y="99675"/>
                </a:cubicBezTo>
                <a:lnTo>
                  <a:pt x="424543" y="83347"/>
                </a:lnTo>
                <a:close/>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0834796"/>
      </p:ext>
    </p:extLst>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descr="PHA15-155 D.jpg"/>
          <p:cNvPicPr>
            <a:picLocks noChangeAspect="1"/>
          </p:cNvPicPr>
          <p:nvPr/>
        </p:nvPicPr>
        <p:blipFill>
          <a:blip r:embed="rId2"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0" y="0"/>
            <a:ext cx="9144000" cy="6858000"/>
          </a:xfrm>
          <a:prstGeom prst="rect">
            <a:avLst/>
          </a:prstGeom>
        </p:spPr>
      </p:pic>
      <p:sp>
        <p:nvSpPr>
          <p:cNvPr id="4" name="TextBox 3"/>
          <p:cNvSpPr txBox="1"/>
          <p:nvPr/>
        </p:nvSpPr>
        <p:spPr>
          <a:xfrm>
            <a:off x="152400" y="381000"/>
            <a:ext cx="1600200" cy="461665"/>
          </a:xfrm>
          <a:prstGeom prst="rect">
            <a:avLst/>
          </a:prstGeom>
          <a:noFill/>
        </p:spPr>
        <p:txBody>
          <a:bodyPr wrap="square" rtlCol="0">
            <a:spAutoFit/>
          </a:bodyPr>
          <a:lstStyle/>
          <a:p>
            <a:r>
              <a:rPr lang="en-US" sz="2400" dirty="0" smtClean="0">
                <a:solidFill>
                  <a:schemeClr val="bg1"/>
                </a:solidFill>
              </a:rPr>
              <a:t>Image 7</a:t>
            </a:r>
            <a:endParaRPr lang="en-US" sz="2400" dirty="0">
              <a:solidFill>
                <a:schemeClr val="bg1"/>
              </a:solidFill>
            </a:endParaRPr>
          </a:p>
        </p:txBody>
      </p:sp>
      <p:sp>
        <p:nvSpPr>
          <p:cNvPr id="5" name="Freeform 4"/>
          <p:cNvSpPr/>
          <p:nvPr/>
        </p:nvSpPr>
        <p:spPr>
          <a:xfrm>
            <a:off x="6457950" y="1877786"/>
            <a:ext cx="1281793" cy="1526721"/>
          </a:xfrm>
          <a:custGeom>
            <a:avLst/>
            <a:gdLst>
              <a:gd name="connsiteX0" fmla="*/ 816429 w 1281793"/>
              <a:gd name="connsiteY0" fmla="*/ 16328 h 1526721"/>
              <a:gd name="connsiteX1" fmla="*/ 816429 w 1281793"/>
              <a:gd name="connsiteY1" fmla="*/ 16328 h 1526721"/>
              <a:gd name="connsiteX2" fmla="*/ 759279 w 1281793"/>
              <a:gd name="connsiteY2" fmla="*/ 57150 h 1526721"/>
              <a:gd name="connsiteX3" fmla="*/ 734786 w 1281793"/>
              <a:gd name="connsiteY3" fmla="*/ 65314 h 1526721"/>
              <a:gd name="connsiteX4" fmla="*/ 710293 w 1281793"/>
              <a:gd name="connsiteY4" fmla="*/ 81643 h 1526721"/>
              <a:gd name="connsiteX5" fmla="*/ 669471 w 1281793"/>
              <a:gd name="connsiteY5" fmla="*/ 122464 h 1526721"/>
              <a:gd name="connsiteX6" fmla="*/ 653143 w 1281793"/>
              <a:gd name="connsiteY6" fmla="*/ 146957 h 1526721"/>
              <a:gd name="connsiteX7" fmla="*/ 628650 w 1281793"/>
              <a:gd name="connsiteY7" fmla="*/ 163285 h 1526721"/>
              <a:gd name="connsiteX8" fmla="*/ 571500 w 1281793"/>
              <a:gd name="connsiteY8" fmla="*/ 195943 h 1526721"/>
              <a:gd name="connsiteX9" fmla="*/ 457200 w 1281793"/>
              <a:gd name="connsiteY9" fmla="*/ 187778 h 1526721"/>
              <a:gd name="connsiteX10" fmla="*/ 432707 w 1281793"/>
              <a:gd name="connsiteY10" fmla="*/ 179614 h 1526721"/>
              <a:gd name="connsiteX11" fmla="*/ 285750 w 1281793"/>
              <a:gd name="connsiteY11" fmla="*/ 187778 h 1526721"/>
              <a:gd name="connsiteX12" fmla="*/ 261257 w 1281793"/>
              <a:gd name="connsiteY12" fmla="*/ 195943 h 1526721"/>
              <a:gd name="connsiteX13" fmla="*/ 244929 w 1281793"/>
              <a:gd name="connsiteY13" fmla="*/ 220435 h 1526721"/>
              <a:gd name="connsiteX14" fmla="*/ 220436 w 1281793"/>
              <a:gd name="connsiteY14" fmla="*/ 244928 h 1526721"/>
              <a:gd name="connsiteX15" fmla="*/ 228600 w 1281793"/>
              <a:gd name="connsiteY15" fmla="*/ 367393 h 1526721"/>
              <a:gd name="connsiteX16" fmla="*/ 269421 w 1281793"/>
              <a:gd name="connsiteY16" fmla="*/ 440871 h 1526721"/>
              <a:gd name="connsiteX17" fmla="*/ 277586 w 1281793"/>
              <a:gd name="connsiteY17" fmla="*/ 465364 h 1526721"/>
              <a:gd name="connsiteX18" fmla="*/ 293914 w 1281793"/>
              <a:gd name="connsiteY18" fmla="*/ 522514 h 1526721"/>
              <a:gd name="connsiteX19" fmla="*/ 285750 w 1281793"/>
              <a:gd name="connsiteY19" fmla="*/ 571500 h 1526721"/>
              <a:gd name="connsiteX20" fmla="*/ 261257 w 1281793"/>
              <a:gd name="connsiteY20" fmla="*/ 604157 h 1526721"/>
              <a:gd name="connsiteX21" fmla="*/ 244929 w 1281793"/>
              <a:gd name="connsiteY21" fmla="*/ 628650 h 1526721"/>
              <a:gd name="connsiteX22" fmla="*/ 171450 w 1281793"/>
              <a:gd name="connsiteY22" fmla="*/ 685800 h 1526721"/>
              <a:gd name="connsiteX23" fmla="*/ 146957 w 1281793"/>
              <a:gd name="connsiteY23" fmla="*/ 693964 h 1526721"/>
              <a:gd name="connsiteX24" fmla="*/ 122464 w 1281793"/>
              <a:gd name="connsiteY24" fmla="*/ 710293 h 1526721"/>
              <a:gd name="connsiteX25" fmla="*/ 89807 w 1281793"/>
              <a:gd name="connsiteY25" fmla="*/ 759278 h 1526721"/>
              <a:gd name="connsiteX26" fmla="*/ 73479 w 1281793"/>
              <a:gd name="connsiteY26" fmla="*/ 808264 h 1526721"/>
              <a:gd name="connsiteX27" fmla="*/ 65314 w 1281793"/>
              <a:gd name="connsiteY27" fmla="*/ 906235 h 1526721"/>
              <a:gd name="connsiteX28" fmla="*/ 32657 w 1281793"/>
              <a:gd name="connsiteY28" fmla="*/ 955221 h 1526721"/>
              <a:gd name="connsiteX29" fmla="*/ 16329 w 1281793"/>
              <a:gd name="connsiteY29" fmla="*/ 979714 h 1526721"/>
              <a:gd name="connsiteX30" fmla="*/ 0 w 1281793"/>
              <a:gd name="connsiteY30" fmla="*/ 1036864 h 1526721"/>
              <a:gd name="connsiteX31" fmla="*/ 8164 w 1281793"/>
              <a:gd name="connsiteY31" fmla="*/ 1134835 h 1526721"/>
              <a:gd name="connsiteX32" fmla="*/ 48986 w 1281793"/>
              <a:gd name="connsiteY32" fmla="*/ 1191985 h 1526721"/>
              <a:gd name="connsiteX33" fmla="*/ 65314 w 1281793"/>
              <a:gd name="connsiteY33" fmla="*/ 1216478 h 1526721"/>
              <a:gd name="connsiteX34" fmla="*/ 89807 w 1281793"/>
              <a:gd name="connsiteY34" fmla="*/ 1224643 h 1526721"/>
              <a:gd name="connsiteX35" fmla="*/ 228600 w 1281793"/>
              <a:gd name="connsiteY35" fmla="*/ 1249135 h 1526721"/>
              <a:gd name="connsiteX36" fmla="*/ 269421 w 1281793"/>
              <a:gd name="connsiteY36" fmla="*/ 1257300 h 1526721"/>
              <a:gd name="connsiteX37" fmla="*/ 293914 w 1281793"/>
              <a:gd name="connsiteY37" fmla="*/ 1265464 h 1526721"/>
              <a:gd name="connsiteX38" fmla="*/ 375557 w 1281793"/>
              <a:gd name="connsiteY38" fmla="*/ 1273628 h 1526721"/>
              <a:gd name="connsiteX39" fmla="*/ 400050 w 1281793"/>
              <a:gd name="connsiteY39" fmla="*/ 1281793 h 1526721"/>
              <a:gd name="connsiteX40" fmla="*/ 473529 w 1281793"/>
              <a:gd name="connsiteY40" fmla="*/ 1338943 h 1526721"/>
              <a:gd name="connsiteX41" fmla="*/ 481693 w 1281793"/>
              <a:gd name="connsiteY41" fmla="*/ 1363435 h 1526721"/>
              <a:gd name="connsiteX42" fmla="*/ 514350 w 1281793"/>
              <a:gd name="connsiteY42" fmla="*/ 1412421 h 1526721"/>
              <a:gd name="connsiteX43" fmla="*/ 538843 w 1281793"/>
              <a:gd name="connsiteY43" fmla="*/ 1477735 h 1526721"/>
              <a:gd name="connsiteX44" fmla="*/ 547007 w 1281793"/>
              <a:gd name="connsiteY44" fmla="*/ 1502228 h 1526721"/>
              <a:gd name="connsiteX45" fmla="*/ 571500 w 1281793"/>
              <a:gd name="connsiteY45" fmla="*/ 1526721 h 1526721"/>
              <a:gd name="connsiteX46" fmla="*/ 832757 w 1281793"/>
              <a:gd name="connsiteY46" fmla="*/ 1518557 h 1526721"/>
              <a:gd name="connsiteX47" fmla="*/ 881743 w 1281793"/>
              <a:gd name="connsiteY47" fmla="*/ 1502228 h 1526721"/>
              <a:gd name="connsiteX48" fmla="*/ 1004207 w 1281793"/>
              <a:gd name="connsiteY48" fmla="*/ 1485900 h 1526721"/>
              <a:gd name="connsiteX49" fmla="*/ 1028700 w 1281793"/>
              <a:gd name="connsiteY49" fmla="*/ 1469571 h 1526721"/>
              <a:gd name="connsiteX50" fmla="*/ 1077686 w 1281793"/>
              <a:gd name="connsiteY50" fmla="*/ 1453243 h 1526721"/>
              <a:gd name="connsiteX51" fmla="*/ 1094014 w 1281793"/>
              <a:gd name="connsiteY51" fmla="*/ 1428750 h 1526721"/>
              <a:gd name="connsiteX52" fmla="*/ 1175657 w 1281793"/>
              <a:gd name="connsiteY52" fmla="*/ 1387928 h 1526721"/>
              <a:gd name="connsiteX53" fmla="*/ 1216479 w 1281793"/>
              <a:gd name="connsiteY53" fmla="*/ 1330778 h 1526721"/>
              <a:gd name="connsiteX54" fmla="*/ 1249136 w 1281793"/>
              <a:gd name="connsiteY54" fmla="*/ 1281793 h 1526721"/>
              <a:gd name="connsiteX55" fmla="*/ 1265464 w 1281793"/>
              <a:gd name="connsiteY55" fmla="*/ 1208314 h 1526721"/>
              <a:gd name="connsiteX56" fmla="*/ 1273629 w 1281793"/>
              <a:gd name="connsiteY56" fmla="*/ 1183821 h 1526721"/>
              <a:gd name="connsiteX57" fmla="*/ 1281793 w 1281793"/>
              <a:gd name="connsiteY57" fmla="*/ 1126671 h 1526721"/>
              <a:gd name="connsiteX58" fmla="*/ 1273629 w 1281793"/>
              <a:gd name="connsiteY58" fmla="*/ 996043 h 1526721"/>
              <a:gd name="connsiteX59" fmla="*/ 1232807 w 1281793"/>
              <a:gd name="connsiteY59" fmla="*/ 955221 h 1526721"/>
              <a:gd name="connsiteX60" fmla="*/ 1183821 w 1281793"/>
              <a:gd name="connsiteY60" fmla="*/ 938893 h 1526721"/>
              <a:gd name="connsiteX61" fmla="*/ 1004207 w 1281793"/>
              <a:gd name="connsiteY61" fmla="*/ 922564 h 1526721"/>
              <a:gd name="connsiteX62" fmla="*/ 889907 w 1281793"/>
              <a:gd name="connsiteY62" fmla="*/ 898071 h 1526721"/>
              <a:gd name="connsiteX63" fmla="*/ 840921 w 1281793"/>
              <a:gd name="connsiteY63" fmla="*/ 857250 h 1526721"/>
              <a:gd name="connsiteX64" fmla="*/ 832757 w 1281793"/>
              <a:gd name="connsiteY64" fmla="*/ 832757 h 1526721"/>
              <a:gd name="connsiteX65" fmla="*/ 840921 w 1281793"/>
              <a:gd name="connsiteY65" fmla="*/ 742950 h 1526721"/>
              <a:gd name="connsiteX66" fmla="*/ 889907 w 1281793"/>
              <a:gd name="connsiteY66" fmla="*/ 710293 h 1526721"/>
              <a:gd name="connsiteX67" fmla="*/ 938893 w 1281793"/>
              <a:gd name="connsiteY67" fmla="*/ 669471 h 1526721"/>
              <a:gd name="connsiteX68" fmla="*/ 987879 w 1281793"/>
              <a:gd name="connsiteY68" fmla="*/ 628650 h 1526721"/>
              <a:gd name="connsiteX69" fmla="*/ 996043 w 1281793"/>
              <a:gd name="connsiteY69" fmla="*/ 604157 h 1526721"/>
              <a:gd name="connsiteX70" fmla="*/ 1061357 w 1281793"/>
              <a:gd name="connsiteY70" fmla="*/ 530678 h 1526721"/>
              <a:gd name="connsiteX71" fmla="*/ 1077686 w 1281793"/>
              <a:gd name="connsiteY71" fmla="*/ 506185 h 1526721"/>
              <a:gd name="connsiteX72" fmla="*/ 1110343 w 1281793"/>
              <a:gd name="connsiteY72" fmla="*/ 391885 h 1526721"/>
              <a:gd name="connsiteX73" fmla="*/ 1118507 w 1281793"/>
              <a:gd name="connsiteY73" fmla="*/ 367393 h 1526721"/>
              <a:gd name="connsiteX74" fmla="*/ 1110343 w 1281793"/>
              <a:gd name="connsiteY74" fmla="*/ 261257 h 1526721"/>
              <a:gd name="connsiteX75" fmla="*/ 1061357 w 1281793"/>
              <a:gd name="connsiteY75" fmla="*/ 163285 h 1526721"/>
              <a:gd name="connsiteX76" fmla="*/ 1028700 w 1281793"/>
              <a:gd name="connsiteY76" fmla="*/ 114300 h 1526721"/>
              <a:gd name="connsiteX77" fmla="*/ 1004207 w 1281793"/>
              <a:gd name="connsiteY77" fmla="*/ 97971 h 1526721"/>
              <a:gd name="connsiteX78" fmla="*/ 906236 w 1281793"/>
              <a:gd name="connsiteY78" fmla="*/ 16328 h 1526721"/>
              <a:gd name="connsiteX79" fmla="*/ 857250 w 1281793"/>
              <a:gd name="connsiteY79" fmla="*/ 0 h 1526721"/>
              <a:gd name="connsiteX80" fmla="*/ 816429 w 1281793"/>
              <a:gd name="connsiteY80" fmla="*/ 16328 h 1526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1281793" h="1526721">
                <a:moveTo>
                  <a:pt x="816429" y="16328"/>
                </a:moveTo>
                <a:lnTo>
                  <a:pt x="816429" y="16328"/>
                </a:lnTo>
                <a:cubicBezTo>
                  <a:pt x="797379" y="29935"/>
                  <a:pt x="779354" y="45105"/>
                  <a:pt x="759279" y="57150"/>
                </a:cubicBezTo>
                <a:cubicBezTo>
                  <a:pt x="751899" y="61578"/>
                  <a:pt x="742483" y="61465"/>
                  <a:pt x="734786" y="65314"/>
                </a:cubicBezTo>
                <a:cubicBezTo>
                  <a:pt x="726010" y="69702"/>
                  <a:pt x="718457" y="76200"/>
                  <a:pt x="710293" y="81643"/>
                </a:cubicBezTo>
                <a:cubicBezTo>
                  <a:pt x="666744" y="146962"/>
                  <a:pt x="723905" y="68028"/>
                  <a:pt x="669471" y="122464"/>
                </a:cubicBezTo>
                <a:cubicBezTo>
                  <a:pt x="662533" y="129402"/>
                  <a:pt x="660081" y="140019"/>
                  <a:pt x="653143" y="146957"/>
                </a:cubicBezTo>
                <a:cubicBezTo>
                  <a:pt x="646205" y="153895"/>
                  <a:pt x="636635" y="157582"/>
                  <a:pt x="628650" y="163285"/>
                </a:cubicBezTo>
                <a:cubicBezTo>
                  <a:pt x="585399" y="194178"/>
                  <a:pt x="611248" y="182693"/>
                  <a:pt x="571500" y="195943"/>
                </a:cubicBezTo>
                <a:cubicBezTo>
                  <a:pt x="533400" y="193221"/>
                  <a:pt x="495135" y="192241"/>
                  <a:pt x="457200" y="187778"/>
                </a:cubicBezTo>
                <a:cubicBezTo>
                  <a:pt x="448653" y="186772"/>
                  <a:pt x="441313" y="179614"/>
                  <a:pt x="432707" y="179614"/>
                </a:cubicBezTo>
                <a:cubicBezTo>
                  <a:pt x="383646" y="179614"/>
                  <a:pt x="334736" y="185057"/>
                  <a:pt x="285750" y="187778"/>
                </a:cubicBezTo>
                <a:cubicBezTo>
                  <a:pt x="277586" y="190500"/>
                  <a:pt x="267977" y="190567"/>
                  <a:pt x="261257" y="195943"/>
                </a:cubicBezTo>
                <a:cubicBezTo>
                  <a:pt x="253595" y="202072"/>
                  <a:pt x="251210" y="212897"/>
                  <a:pt x="244929" y="220435"/>
                </a:cubicBezTo>
                <a:cubicBezTo>
                  <a:pt x="237537" y="229305"/>
                  <a:pt x="228600" y="236764"/>
                  <a:pt x="220436" y="244928"/>
                </a:cubicBezTo>
                <a:cubicBezTo>
                  <a:pt x="223157" y="285750"/>
                  <a:pt x="224082" y="326731"/>
                  <a:pt x="228600" y="367393"/>
                </a:cubicBezTo>
                <a:cubicBezTo>
                  <a:pt x="232703" y="404321"/>
                  <a:pt x="255404" y="398822"/>
                  <a:pt x="269421" y="440871"/>
                </a:cubicBezTo>
                <a:cubicBezTo>
                  <a:pt x="272143" y="449035"/>
                  <a:pt x="275222" y="457089"/>
                  <a:pt x="277586" y="465364"/>
                </a:cubicBezTo>
                <a:cubicBezTo>
                  <a:pt x="298097" y="537151"/>
                  <a:pt x="274333" y="463768"/>
                  <a:pt x="293914" y="522514"/>
                </a:cubicBezTo>
                <a:cubicBezTo>
                  <a:pt x="291193" y="538843"/>
                  <a:pt x="291898" y="556130"/>
                  <a:pt x="285750" y="571500"/>
                </a:cubicBezTo>
                <a:cubicBezTo>
                  <a:pt x="280696" y="584134"/>
                  <a:pt x="269166" y="593084"/>
                  <a:pt x="261257" y="604157"/>
                </a:cubicBezTo>
                <a:cubicBezTo>
                  <a:pt x="255554" y="612142"/>
                  <a:pt x="251211" y="621112"/>
                  <a:pt x="244929" y="628650"/>
                </a:cubicBezTo>
                <a:cubicBezTo>
                  <a:pt x="228673" y="648157"/>
                  <a:pt x="192457" y="678798"/>
                  <a:pt x="171450" y="685800"/>
                </a:cubicBezTo>
                <a:lnTo>
                  <a:pt x="146957" y="693964"/>
                </a:lnTo>
                <a:cubicBezTo>
                  <a:pt x="138793" y="699407"/>
                  <a:pt x="128926" y="702908"/>
                  <a:pt x="122464" y="710293"/>
                </a:cubicBezTo>
                <a:cubicBezTo>
                  <a:pt x="109541" y="725062"/>
                  <a:pt x="89807" y="759278"/>
                  <a:pt x="89807" y="759278"/>
                </a:cubicBezTo>
                <a:cubicBezTo>
                  <a:pt x="84364" y="775607"/>
                  <a:pt x="74908" y="791112"/>
                  <a:pt x="73479" y="808264"/>
                </a:cubicBezTo>
                <a:cubicBezTo>
                  <a:pt x="70757" y="840921"/>
                  <a:pt x="74085" y="874660"/>
                  <a:pt x="65314" y="906235"/>
                </a:cubicBezTo>
                <a:cubicBezTo>
                  <a:pt x="60062" y="925144"/>
                  <a:pt x="43543" y="938892"/>
                  <a:pt x="32657" y="955221"/>
                </a:cubicBezTo>
                <a:cubicBezTo>
                  <a:pt x="27214" y="963385"/>
                  <a:pt x="19432" y="970405"/>
                  <a:pt x="16329" y="979714"/>
                </a:cubicBezTo>
                <a:cubicBezTo>
                  <a:pt x="4615" y="1014852"/>
                  <a:pt x="10251" y="995858"/>
                  <a:pt x="0" y="1036864"/>
                </a:cubicBezTo>
                <a:cubicBezTo>
                  <a:pt x="2721" y="1069521"/>
                  <a:pt x="2125" y="1102626"/>
                  <a:pt x="8164" y="1134835"/>
                </a:cubicBezTo>
                <a:cubicBezTo>
                  <a:pt x="14012" y="1166027"/>
                  <a:pt x="30727" y="1170075"/>
                  <a:pt x="48986" y="1191985"/>
                </a:cubicBezTo>
                <a:cubicBezTo>
                  <a:pt x="55268" y="1199523"/>
                  <a:pt x="57652" y="1210348"/>
                  <a:pt x="65314" y="1216478"/>
                </a:cubicBezTo>
                <a:cubicBezTo>
                  <a:pt x="72034" y="1221854"/>
                  <a:pt x="82110" y="1220794"/>
                  <a:pt x="89807" y="1224643"/>
                </a:cubicBezTo>
                <a:cubicBezTo>
                  <a:pt x="167963" y="1263721"/>
                  <a:pt x="19333" y="1234188"/>
                  <a:pt x="228600" y="1249135"/>
                </a:cubicBezTo>
                <a:cubicBezTo>
                  <a:pt x="242207" y="1251857"/>
                  <a:pt x="255959" y="1253934"/>
                  <a:pt x="269421" y="1257300"/>
                </a:cubicBezTo>
                <a:cubicBezTo>
                  <a:pt x="277770" y="1259387"/>
                  <a:pt x="285408" y="1264155"/>
                  <a:pt x="293914" y="1265464"/>
                </a:cubicBezTo>
                <a:cubicBezTo>
                  <a:pt x="320946" y="1269623"/>
                  <a:pt x="348343" y="1270907"/>
                  <a:pt x="375557" y="1273628"/>
                </a:cubicBezTo>
                <a:cubicBezTo>
                  <a:pt x="383721" y="1276350"/>
                  <a:pt x="392527" y="1277614"/>
                  <a:pt x="400050" y="1281793"/>
                </a:cubicBezTo>
                <a:cubicBezTo>
                  <a:pt x="443996" y="1306208"/>
                  <a:pt x="443777" y="1309191"/>
                  <a:pt x="473529" y="1338943"/>
                </a:cubicBezTo>
                <a:cubicBezTo>
                  <a:pt x="476250" y="1347107"/>
                  <a:pt x="477514" y="1355912"/>
                  <a:pt x="481693" y="1363435"/>
                </a:cubicBezTo>
                <a:cubicBezTo>
                  <a:pt x="491224" y="1380590"/>
                  <a:pt x="514350" y="1412421"/>
                  <a:pt x="514350" y="1412421"/>
                </a:cubicBezTo>
                <a:cubicBezTo>
                  <a:pt x="529402" y="1472631"/>
                  <a:pt x="513226" y="1417963"/>
                  <a:pt x="538843" y="1477735"/>
                </a:cubicBezTo>
                <a:cubicBezTo>
                  <a:pt x="542233" y="1485645"/>
                  <a:pt x="542233" y="1495067"/>
                  <a:pt x="547007" y="1502228"/>
                </a:cubicBezTo>
                <a:cubicBezTo>
                  <a:pt x="553412" y="1511835"/>
                  <a:pt x="563336" y="1518557"/>
                  <a:pt x="571500" y="1526721"/>
                </a:cubicBezTo>
                <a:cubicBezTo>
                  <a:pt x="658586" y="1524000"/>
                  <a:pt x="745899" y="1525414"/>
                  <a:pt x="832757" y="1518557"/>
                </a:cubicBezTo>
                <a:cubicBezTo>
                  <a:pt x="849916" y="1517202"/>
                  <a:pt x="864704" y="1504662"/>
                  <a:pt x="881743" y="1502228"/>
                </a:cubicBezTo>
                <a:cubicBezTo>
                  <a:pt x="960613" y="1490961"/>
                  <a:pt x="919798" y="1496451"/>
                  <a:pt x="1004207" y="1485900"/>
                </a:cubicBezTo>
                <a:cubicBezTo>
                  <a:pt x="1012371" y="1480457"/>
                  <a:pt x="1019733" y="1473556"/>
                  <a:pt x="1028700" y="1469571"/>
                </a:cubicBezTo>
                <a:cubicBezTo>
                  <a:pt x="1044428" y="1462581"/>
                  <a:pt x="1077686" y="1453243"/>
                  <a:pt x="1077686" y="1453243"/>
                </a:cubicBezTo>
                <a:cubicBezTo>
                  <a:pt x="1083129" y="1445079"/>
                  <a:pt x="1086630" y="1435211"/>
                  <a:pt x="1094014" y="1428750"/>
                </a:cubicBezTo>
                <a:cubicBezTo>
                  <a:pt x="1132894" y="1394730"/>
                  <a:pt x="1135078" y="1398074"/>
                  <a:pt x="1175657" y="1387928"/>
                </a:cubicBezTo>
                <a:cubicBezTo>
                  <a:pt x="1218950" y="1344635"/>
                  <a:pt x="1184241" y="1384508"/>
                  <a:pt x="1216479" y="1330778"/>
                </a:cubicBezTo>
                <a:cubicBezTo>
                  <a:pt x="1226576" y="1313950"/>
                  <a:pt x="1249136" y="1281793"/>
                  <a:pt x="1249136" y="1281793"/>
                </a:cubicBezTo>
                <a:cubicBezTo>
                  <a:pt x="1267516" y="1226650"/>
                  <a:pt x="1246303" y="1294537"/>
                  <a:pt x="1265464" y="1208314"/>
                </a:cubicBezTo>
                <a:cubicBezTo>
                  <a:pt x="1267331" y="1199913"/>
                  <a:pt x="1270907" y="1191985"/>
                  <a:pt x="1273629" y="1183821"/>
                </a:cubicBezTo>
                <a:cubicBezTo>
                  <a:pt x="1276350" y="1164771"/>
                  <a:pt x="1281793" y="1145914"/>
                  <a:pt x="1281793" y="1126671"/>
                </a:cubicBezTo>
                <a:cubicBezTo>
                  <a:pt x="1281793" y="1083043"/>
                  <a:pt x="1280433" y="1039137"/>
                  <a:pt x="1273629" y="996043"/>
                </a:cubicBezTo>
                <a:cubicBezTo>
                  <a:pt x="1270959" y="979133"/>
                  <a:pt x="1246362" y="961246"/>
                  <a:pt x="1232807" y="955221"/>
                </a:cubicBezTo>
                <a:cubicBezTo>
                  <a:pt x="1217079" y="948231"/>
                  <a:pt x="1200150" y="944336"/>
                  <a:pt x="1183821" y="938893"/>
                </a:cubicBezTo>
                <a:cubicBezTo>
                  <a:pt x="1110198" y="914352"/>
                  <a:pt x="1167980" y="931183"/>
                  <a:pt x="1004207" y="922564"/>
                </a:cubicBezTo>
                <a:cubicBezTo>
                  <a:pt x="934406" y="899297"/>
                  <a:pt x="972300" y="908370"/>
                  <a:pt x="889907" y="898071"/>
                </a:cubicBezTo>
                <a:cubicBezTo>
                  <a:pt x="871833" y="886022"/>
                  <a:pt x="853494" y="876110"/>
                  <a:pt x="840921" y="857250"/>
                </a:cubicBezTo>
                <a:cubicBezTo>
                  <a:pt x="836147" y="850089"/>
                  <a:pt x="835478" y="840921"/>
                  <a:pt x="832757" y="832757"/>
                </a:cubicBezTo>
                <a:cubicBezTo>
                  <a:pt x="835478" y="802821"/>
                  <a:pt x="828209" y="770189"/>
                  <a:pt x="840921" y="742950"/>
                </a:cubicBezTo>
                <a:cubicBezTo>
                  <a:pt x="849220" y="725167"/>
                  <a:pt x="873578" y="721179"/>
                  <a:pt x="889907" y="710293"/>
                </a:cubicBezTo>
                <a:cubicBezTo>
                  <a:pt x="950720" y="669751"/>
                  <a:pt x="876028" y="721857"/>
                  <a:pt x="938893" y="669471"/>
                </a:cubicBezTo>
                <a:cubicBezTo>
                  <a:pt x="1007093" y="612638"/>
                  <a:pt x="916322" y="700207"/>
                  <a:pt x="987879" y="628650"/>
                </a:cubicBezTo>
                <a:cubicBezTo>
                  <a:pt x="990600" y="620486"/>
                  <a:pt x="992194" y="611854"/>
                  <a:pt x="996043" y="604157"/>
                </a:cubicBezTo>
                <a:cubicBezTo>
                  <a:pt x="1019805" y="556632"/>
                  <a:pt x="1018083" y="595587"/>
                  <a:pt x="1061357" y="530678"/>
                </a:cubicBezTo>
                <a:lnTo>
                  <a:pt x="1077686" y="506185"/>
                </a:lnTo>
                <a:cubicBezTo>
                  <a:pt x="1098189" y="424170"/>
                  <a:pt x="1086917" y="462163"/>
                  <a:pt x="1110343" y="391885"/>
                </a:cubicBezTo>
                <a:lnTo>
                  <a:pt x="1118507" y="367393"/>
                </a:lnTo>
                <a:cubicBezTo>
                  <a:pt x="1115786" y="332014"/>
                  <a:pt x="1115877" y="296306"/>
                  <a:pt x="1110343" y="261257"/>
                </a:cubicBezTo>
                <a:cubicBezTo>
                  <a:pt x="1103350" y="216966"/>
                  <a:pt x="1085841" y="200012"/>
                  <a:pt x="1061357" y="163285"/>
                </a:cubicBezTo>
                <a:cubicBezTo>
                  <a:pt x="1061356" y="163283"/>
                  <a:pt x="1028701" y="114301"/>
                  <a:pt x="1028700" y="114300"/>
                </a:cubicBezTo>
                <a:cubicBezTo>
                  <a:pt x="1020536" y="108857"/>
                  <a:pt x="1011541" y="104490"/>
                  <a:pt x="1004207" y="97971"/>
                </a:cubicBezTo>
                <a:cubicBezTo>
                  <a:pt x="976925" y="73720"/>
                  <a:pt x="944198" y="28981"/>
                  <a:pt x="906236" y="16328"/>
                </a:cubicBezTo>
                <a:lnTo>
                  <a:pt x="857250" y="0"/>
                </a:lnTo>
                <a:cubicBezTo>
                  <a:pt x="794076" y="9025"/>
                  <a:pt x="823232" y="13607"/>
                  <a:pt x="816429" y="16328"/>
                </a:cubicBezTo>
                <a:close/>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3819956" y="898071"/>
            <a:ext cx="2678815" cy="2294165"/>
          </a:xfrm>
          <a:custGeom>
            <a:avLst/>
            <a:gdLst>
              <a:gd name="connsiteX0" fmla="*/ 1731758 w 2678815"/>
              <a:gd name="connsiteY0" fmla="*/ 334736 h 2294165"/>
              <a:gd name="connsiteX1" fmla="*/ 1731758 w 2678815"/>
              <a:gd name="connsiteY1" fmla="*/ 334736 h 2294165"/>
              <a:gd name="connsiteX2" fmla="*/ 1666444 w 2678815"/>
              <a:gd name="connsiteY2" fmla="*/ 359229 h 2294165"/>
              <a:gd name="connsiteX3" fmla="*/ 1641951 w 2678815"/>
              <a:gd name="connsiteY3" fmla="*/ 383722 h 2294165"/>
              <a:gd name="connsiteX4" fmla="*/ 1592965 w 2678815"/>
              <a:gd name="connsiteY4" fmla="*/ 408215 h 2294165"/>
              <a:gd name="connsiteX5" fmla="*/ 1478665 w 2678815"/>
              <a:gd name="connsiteY5" fmla="*/ 375558 h 2294165"/>
              <a:gd name="connsiteX6" fmla="*/ 1470501 w 2678815"/>
              <a:gd name="connsiteY6" fmla="*/ 334736 h 2294165"/>
              <a:gd name="connsiteX7" fmla="*/ 1511323 w 2678815"/>
              <a:gd name="connsiteY7" fmla="*/ 236765 h 2294165"/>
              <a:gd name="connsiteX8" fmla="*/ 1527651 w 2678815"/>
              <a:gd name="connsiteY8" fmla="*/ 212272 h 2294165"/>
              <a:gd name="connsiteX9" fmla="*/ 1527651 w 2678815"/>
              <a:gd name="connsiteY9" fmla="*/ 65315 h 2294165"/>
              <a:gd name="connsiteX10" fmla="*/ 1519487 w 2678815"/>
              <a:gd name="connsiteY10" fmla="*/ 40822 h 2294165"/>
              <a:gd name="connsiteX11" fmla="*/ 1446008 w 2678815"/>
              <a:gd name="connsiteY11" fmla="*/ 0 h 2294165"/>
              <a:gd name="connsiteX12" fmla="*/ 1339873 w 2678815"/>
              <a:gd name="connsiteY12" fmla="*/ 16329 h 2294165"/>
              <a:gd name="connsiteX13" fmla="*/ 1315380 w 2678815"/>
              <a:gd name="connsiteY13" fmla="*/ 32658 h 2294165"/>
              <a:gd name="connsiteX14" fmla="*/ 1266394 w 2678815"/>
              <a:gd name="connsiteY14" fmla="*/ 57150 h 2294165"/>
              <a:gd name="connsiteX15" fmla="*/ 1209244 w 2678815"/>
              <a:gd name="connsiteY15" fmla="*/ 48986 h 2294165"/>
              <a:gd name="connsiteX16" fmla="*/ 1176587 w 2678815"/>
              <a:gd name="connsiteY16" fmla="*/ 40822 h 2294165"/>
              <a:gd name="connsiteX17" fmla="*/ 1135765 w 2678815"/>
              <a:gd name="connsiteY17" fmla="*/ 32658 h 2294165"/>
              <a:gd name="connsiteX18" fmla="*/ 964315 w 2678815"/>
              <a:gd name="connsiteY18" fmla="*/ 40822 h 2294165"/>
              <a:gd name="connsiteX19" fmla="*/ 939823 w 2678815"/>
              <a:gd name="connsiteY19" fmla="*/ 48986 h 2294165"/>
              <a:gd name="connsiteX20" fmla="*/ 890837 w 2678815"/>
              <a:gd name="connsiteY20" fmla="*/ 81643 h 2294165"/>
              <a:gd name="connsiteX21" fmla="*/ 760208 w 2678815"/>
              <a:gd name="connsiteY21" fmla="*/ 89808 h 2294165"/>
              <a:gd name="connsiteX22" fmla="*/ 711223 w 2678815"/>
              <a:gd name="connsiteY22" fmla="*/ 106136 h 2294165"/>
              <a:gd name="connsiteX23" fmla="*/ 662237 w 2678815"/>
              <a:gd name="connsiteY23" fmla="*/ 138793 h 2294165"/>
              <a:gd name="connsiteX24" fmla="*/ 654073 w 2678815"/>
              <a:gd name="connsiteY24" fmla="*/ 318408 h 2294165"/>
              <a:gd name="connsiteX25" fmla="*/ 662237 w 2678815"/>
              <a:gd name="connsiteY25" fmla="*/ 342900 h 2294165"/>
              <a:gd name="connsiteX26" fmla="*/ 694894 w 2678815"/>
              <a:gd name="connsiteY26" fmla="*/ 391886 h 2294165"/>
              <a:gd name="connsiteX27" fmla="*/ 703058 w 2678815"/>
              <a:gd name="connsiteY27" fmla="*/ 522515 h 2294165"/>
              <a:gd name="connsiteX28" fmla="*/ 694894 w 2678815"/>
              <a:gd name="connsiteY28" fmla="*/ 547008 h 2294165"/>
              <a:gd name="connsiteX29" fmla="*/ 654073 w 2678815"/>
              <a:gd name="connsiteY29" fmla="*/ 595993 h 2294165"/>
              <a:gd name="connsiteX30" fmla="*/ 637744 w 2678815"/>
              <a:gd name="connsiteY30" fmla="*/ 620486 h 2294165"/>
              <a:gd name="connsiteX31" fmla="*/ 605087 w 2678815"/>
              <a:gd name="connsiteY31" fmla="*/ 636815 h 2294165"/>
              <a:gd name="connsiteX32" fmla="*/ 580594 w 2678815"/>
              <a:gd name="connsiteY32" fmla="*/ 653143 h 2294165"/>
              <a:gd name="connsiteX33" fmla="*/ 556101 w 2678815"/>
              <a:gd name="connsiteY33" fmla="*/ 661308 h 2294165"/>
              <a:gd name="connsiteX34" fmla="*/ 523444 w 2678815"/>
              <a:gd name="connsiteY34" fmla="*/ 677636 h 2294165"/>
              <a:gd name="connsiteX35" fmla="*/ 482623 w 2678815"/>
              <a:gd name="connsiteY35" fmla="*/ 726622 h 2294165"/>
              <a:gd name="connsiteX36" fmla="*/ 498951 w 2678815"/>
              <a:gd name="connsiteY36" fmla="*/ 816429 h 2294165"/>
              <a:gd name="connsiteX37" fmla="*/ 515280 w 2678815"/>
              <a:gd name="connsiteY37" fmla="*/ 840922 h 2294165"/>
              <a:gd name="connsiteX38" fmla="*/ 531608 w 2678815"/>
              <a:gd name="connsiteY38" fmla="*/ 881743 h 2294165"/>
              <a:gd name="connsiteX39" fmla="*/ 564265 w 2678815"/>
              <a:gd name="connsiteY39" fmla="*/ 930729 h 2294165"/>
              <a:gd name="connsiteX40" fmla="*/ 580594 w 2678815"/>
              <a:gd name="connsiteY40" fmla="*/ 955222 h 2294165"/>
              <a:gd name="connsiteX41" fmla="*/ 564265 w 2678815"/>
              <a:gd name="connsiteY41" fmla="*/ 1012372 h 2294165"/>
              <a:gd name="connsiteX42" fmla="*/ 474458 w 2678815"/>
              <a:gd name="connsiteY42" fmla="*/ 1036865 h 2294165"/>
              <a:gd name="connsiteX43" fmla="*/ 409144 w 2678815"/>
              <a:gd name="connsiteY43" fmla="*/ 1053193 h 2294165"/>
              <a:gd name="connsiteX44" fmla="*/ 376487 w 2678815"/>
              <a:gd name="connsiteY44" fmla="*/ 1069522 h 2294165"/>
              <a:gd name="connsiteX45" fmla="*/ 343830 w 2678815"/>
              <a:gd name="connsiteY45" fmla="*/ 1077686 h 2294165"/>
              <a:gd name="connsiteX46" fmla="*/ 254023 w 2678815"/>
              <a:gd name="connsiteY46" fmla="*/ 1094015 h 2294165"/>
              <a:gd name="connsiteX47" fmla="*/ 205037 w 2678815"/>
              <a:gd name="connsiteY47" fmla="*/ 1134836 h 2294165"/>
              <a:gd name="connsiteX48" fmla="*/ 188708 w 2678815"/>
              <a:gd name="connsiteY48" fmla="*/ 1183822 h 2294165"/>
              <a:gd name="connsiteX49" fmla="*/ 213201 w 2678815"/>
              <a:gd name="connsiteY49" fmla="*/ 1289958 h 2294165"/>
              <a:gd name="connsiteX50" fmla="*/ 237694 w 2678815"/>
              <a:gd name="connsiteY50" fmla="*/ 1314450 h 2294165"/>
              <a:gd name="connsiteX51" fmla="*/ 286680 w 2678815"/>
              <a:gd name="connsiteY51" fmla="*/ 1347108 h 2294165"/>
              <a:gd name="connsiteX52" fmla="*/ 245858 w 2678815"/>
              <a:gd name="connsiteY52" fmla="*/ 1371600 h 2294165"/>
              <a:gd name="connsiteX53" fmla="*/ 188708 w 2678815"/>
              <a:gd name="connsiteY53" fmla="*/ 1379765 h 2294165"/>
              <a:gd name="connsiteX54" fmla="*/ 41751 w 2678815"/>
              <a:gd name="connsiteY54" fmla="*/ 1387929 h 2294165"/>
              <a:gd name="connsiteX55" fmla="*/ 930 w 2678815"/>
              <a:gd name="connsiteY55" fmla="*/ 1469572 h 2294165"/>
              <a:gd name="connsiteX56" fmla="*/ 17258 w 2678815"/>
              <a:gd name="connsiteY56" fmla="*/ 1673679 h 2294165"/>
              <a:gd name="connsiteX57" fmla="*/ 33587 w 2678815"/>
              <a:gd name="connsiteY57" fmla="*/ 1706336 h 2294165"/>
              <a:gd name="connsiteX58" fmla="*/ 58080 w 2678815"/>
              <a:gd name="connsiteY58" fmla="*/ 1722665 h 2294165"/>
              <a:gd name="connsiteX59" fmla="*/ 74408 w 2678815"/>
              <a:gd name="connsiteY59" fmla="*/ 1747158 h 2294165"/>
              <a:gd name="connsiteX60" fmla="*/ 98901 w 2678815"/>
              <a:gd name="connsiteY60" fmla="*/ 1763486 h 2294165"/>
              <a:gd name="connsiteX61" fmla="*/ 131558 w 2678815"/>
              <a:gd name="connsiteY61" fmla="*/ 1812472 h 2294165"/>
              <a:gd name="connsiteX62" fmla="*/ 147887 w 2678815"/>
              <a:gd name="connsiteY62" fmla="*/ 1836965 h 2294165"/>
              <a:gd name="connsiteX63" fmla="*/ 164215 w 2678815"/>
              <a:gd name="connsiteY63" fmla="*/ 1861458 h 2294165"/>
              <a:gd name="connsiteX64" fmla="*/ 188708 w 2678815"/>
              <a:gd name="connsiteY64" fmla="*/ 1885950 h 2294165"/>
              <a:gd name="connsiteX65" fmla="*/ 237694 w 2678815"/>
              <a:gd name="connsiteY65" fmla="*/ 1910443 h 2294165"/>
              <a:gd name="connsiteX66" fmla="*/ 262187 w 2678815"/>
              <a:gd name="connsiteY66" fmla="*/ 1926772 h 2294165"/>
              <a:gd name="connsiteX67" fmla="*/ 286680 w 2678815"/>
              <a:gd name="connsiteY67" fmla="*/ 1934936 h 2294165"/>
              <a:gd name="connsiteX68" fmla="*/ 343830 w 2678815"/>
              <a:gd name="connsiteY68" fmla="*/ 1975758 h 2294165"/>
              <a:gd name="connsiteX69" fmla="*/ 400980 w 2678815"/>
              <a:gd name="connsiteY69" fmla="*/ 1983922 h 2294165"/>
              <a:gd name="connsiteX70" fmla="*/ 458130 w 2678815"/>
              <a:gd name="connsiteY70" fmla="*/ 2008415 h 2294165"/>
              <a:gd name="connsiteX71" fmla="*/ 507115 w 2678815"/>
              <a:gd name="connsiteY71" fmla="*/ 2032908 h 2294165"/>
              <a:gd name="connsiteX72" fmla="*/ 735715 w 2678815"/>
              <a:gd name="connsiteY72" fmla="*/ 2049236 h 2294165"/>
              <a:gd name="connsiteX73" fmla="*/ 964315 w 2678815"/>
              <a:gd name="connsiteY73" fmla="*/ 2065565 h 2294165"/>
              <a:gd name="connsiteX74" fmla="*/ 1013301 w 2678815"/>
              <a:gd name="connsiteY74" fmla="*/ 2081893 h 2294165"/>
              <a:gd name="connsiteX75" fmla="*/ 1070451 w 2678815"/>
              <a:gd name="connsiteY75" fmla="*/ 2130879 h 2294165"/>
              <a:gd name="connsiteX76" fmla="*/ 1111273 w 2678815"/>
              <a:gd name="connsiteY76" fmla="*/ 2147208 h 2294165"/>
              <a:gd name="connsiteX77" fmla="*/ 1143930 w 2678815"/>
              <a:gd name="connsiteY77" fmla="*/ 2163536 h 2294165"/>
              <a:gd name="connsiteX78" fmla="*/ 1168423 w 2678815"/>
              <a:gd name="connsiteY78" fmla="*/ 2188029 h 2294165"/>
              <a:gd name="connsiteX79" fmla="*/ 1225573 w 2678815"/>
              <a:gd name="connsiteY79" fmla="*/ 2220686 h 2294165"/>
              <a:gd name="connsiteX80" fmla="*/ 1274558 w 2678815"/>
              <a:gd name="connsiteY80" fmla="*/ 2237015 h 2294165"/>
              <a:gd name="connsiteX81" fmla="*/ 1299051 w 2678815"/>
              <a:gd name="connsiteY81" fmla="*/ 2253343 h 2294165"/>
              <a:gd name="connsiteX82" fmla="*/ 1388858 w 2678815"/>
              <a:gd name="connsiteY82" fmla="*/ 2277836 h 2294165"/>
              <a:gd name="connsiteX83" fmla="*/ 1462337 w 2678815"/>
              <a:gd name="connsiteY83" fmla="*/ 2294165 h 2294165"/>
              <a:gd name="connsiteX84" fmla="*/ 1625623 w 2678815"/>
              <a:gd name="connsiteY84" fmla="*/ 2286000 h 2294165"/>
              <a:gd name="connsiteX85" fmla="*/ 1650115 w 2678815"/>
              <a:gd name="connsiteY85" fmla="*/ 2269672 h 2294165"/>
              <a:gd name="connsiteX86" fmla="*/ 1699101 w 2678815"/>
              <a:gd name="connsiteY86" fmla="*/ 2253343 h 2294165"/>
              <a:gd name="connsiteX87" fmla="*/ 1772580 w 2678815"/>
              <a:gd name="connsiteY87" fmla="*/ 2237015 h 2294165"/>
              <a:gd name="connsiteX88" fmla="*/ 1805237 w 2678815"/>
              <a:gd name="connsiteY88" fmla="*/ 2228850 h 2294165"/>
              <a:gd name="connsiteX89" fmla="*/ 1846058 w 2678815"/>
              <a:gd name="connsiteY89" fmla="*/ 2188029 h 2294165"/>
              <a:gd name="connsiteX90" fmla="*/ 1870551 w 2678815"/>
              <a:gd name="connsiteY90" fmla="*/ 2171700 h 2294165"/>
              <a:gd name="connsiteX91" fmla="*/ 1944030 w 2678815"/>
              <a:gd name="connsiteY91" fmla="*/ 2106386 h 2294165"/>
              <a:gd name="connsiteX92" fmla="*/ 1976687 w 2678815"/>
              <a:gd name="connsiteY92" fmla="*/ 2049236 h 2294165"/>
              <a:gd name="connsiteX93" fmla="*/ 2009344 w 2678815"/>
              <a:gd name="connsiteY93" fmla="*/ 2024743 h 2294165"/>
              <a:gd name="connsiteX94" fmla="*/ 2074658 w 2678815"/>
              <a:gd name="connsiteY94" fmla="*/ 1975758 h 2294165"/>
              <a:gd name="connsiteX95" fmla="*/ 2107315 w 2678815"/>
              <a:gd name="connsiteY95" fmla="*/ 1967593 h 2294165"/>
              <a:gd name="connsiteX96" fmla="*/ 2139973 w 2678815"/>
              <a:gd name="connsiteY96" fmla="*/ 1951265 h 2294165"/>
              <a:gd name="connsiteX97" fmla="*/ 2229780 w 2678815"/>
              <a:gd name="connsiteY97" fmla="*/ 1943100 h 2294165"/>
              <a:gd name="connsiteX98" fmla="*/ 2262437 w 2678815"/>
              <a:gd name="connsiteY98" fmla="*/ 1934936 h 2294165"/>
              <a:gd name="connsiteX99" fmla="*/ 2311423 w 2678815"/>
              <a:gd name="connsiteY99" fmla="*/ 1902279 h 2294165"/>
              <a:gd name="connsiteX100" fmla="*/ 2360408 w 2678815"/>
              <a:gd name="connsiteY100" fmla="*/ 1885950 h 2294165"/>
              <a:gd name="connsiteX101" fmla="*/ 2384901 w 2678815"/>
              <a:gd name="connsiteY101" fmla="*/ 1877786 h 2294165"/>
              <a:gd name="connsiteX102" fmla="*/ 2409394 w 2678815"/>
              <a:gd name="connsiteY102" fmla="*/ 1853293 h 2294165"/>
              <a:gd name="connsiteX103" fmla="*/ 2433887 w 2678815"/>
              <a:gd name="connsiteY103" fmla="*/ 1836965 h 2294165"/>
              <a:gd name="connsiteX104" fmla="*/ 2466544 w 2678815"/>
              <a:gd name="connsiteY104" fmla="*/ 1787979 h 2294165"/>
              <a:gd name="connsiteX105" fmla="*/ 2482873 w 2678815"/>
              <a:gd name="connsiteY105" fmla="*/ 1730829 h 2294165"/>
              <a:gd name="connsiteX106" fmla="*/ 2499201 w 2678815"/>
              <a:gd name="connsiteY106" fmla="*/ 1673679 h 2294165"/>
              <a:gd name="connsiteX107" fmla="*/ 2499201 w 2678815"/>
              <a:gd name="connsiteY107" fmla="*/ 1396093 h 2294165"/>
              <a:gd name="connsiteX108" fmla="*/ 2474708 w 2678815"/>
              <a:gd name="connsiteY108" fmla="*/ 1306286 h 2294165"/>
              <a:gd name="connsiteX109" fmla="*/ 2466544 w 2678815"/>
              <a:gd name="connsiteY109" fmla="*/ 1281793 h 2294165"/>
              <a:gd name="connsiteX110" fmla="*/ 2474708 w 2678815"/>
              <a:gd name="connsiteY110" fmla="*/ 1028700 h 2294165"/>
              <a:gd name="connsiteX111" fmla="*/ 2507365 w 2678815"/>
              <a:gd name="connsiteY111" fmla="*/ 1004208 h 2294165"/>
              <a:gd name="connsiteX112" fmla="*/ 2556351 w 2678815"/>
              <a:gd name="connsiteY112" fmla="*/ 963386 h 2294165"/>
              <a:gd name="connsiteX113" fmla="*/ 2621665 w 2678815"/>
              <a:gd name="connsiteY113" fmla="*/ 906236 h 2294165"/>
              <a:gd name="connsiteX114" fmla="*/ 2662487 w 2678815"/>
              <a:gd name="connsiteY114" fmla="*/ 857250 h 2294165"/>
              <a:gd name="connsiteX115" fmla="*/ 2678815 w 2678815"/>
              <a:gd name="connsiteY115" fmla="*/ 791936 h 2294165"/>
              <a:gd name="connsiteX116" fmla="*/ 2670651 w 2678815"/>
              <a:gd name="connsiteY116" fmla="*/ 734786 h 2294165"/>
              <a:gd name="connsiteX117" fmla="*/ 2654323 w 2678815"/>
              <a:gd name="connsiteY117" fmla="*/ 710293 h 2294165"/>
              <a:gd name="connsiteX118" fmla="*/ 2629830 w 2678815"/>
              <a:gd name="connsiteY118" fmla="*/ 685800 h 2294165"/>
              <a:gd name="connsiteX119" fmla="*/ 2597173 w 2678815"/>
              <a:gd name="connsiteY119" fmla="*/ 677636 h 2294165"/>
              <a:gd name="connsiteX120" fmla="*/ 2564515 w 2678815"/>
              <a:gd name="connsiteY120" fmla="*/ 661308 h 2294165"/>
              <a:gd name="connsiteX121" fmla="*/ 2515530 w 2678815"/>
              <a:gd name="connsiteY121" fmla="*/ 644979 h 2294165"/>
              <a:gd name="connsiteX122" fmla="*/ 2491037 w 2678815"/>
              <a:gd name="connsiteY122" fmla="*/ 636815 h 2294165"/>
              <a:gd name="connsiteX123" fmla="*/ 2393065 w 2678815"/>
              <a:gd name="connsiteY123" fmla="*/ 620486 h 2294165"/>
              <a:gd name="connsiteX124" fmla="*/ 2344080 w 2678815"/>
              <a:gd name="connsiteY124" fmla="*/ 604158 h 2294165"/>
              <a:gd name="connsiteX125" fmla="*/ 2319587 w 2678815"/>
              <a:gd name="connsiteY125" fmla="*/ 595993 h 2294165"/>
              <a:gd name="connsiteX126" fmla="*/ 2262437 w 2678815"/>
              <a:gd name="connsiteY126" fmla="*/ 571500 h 2294165"/>
              <a:gd name="connsiteX127" fmla="*/ 2237944 w 2678815"/>
              <a:gd name="connsiteY127" fmla="*/ 555172 h 2294165"/>
              <a:gd name="connsiteX128" fmla="*/ 2164465 w 2678815"/>
              <a:gd name="connsiteY128" fmla="*/ 514350 h 2294165"/>
              <a:gd name="connsiteX129" fmla="*/ 2090987 w 2678815"/>
              <a:gd name="connsiteY129" fmla="*/ 457200 h 2294165"/>
              <a:gd name="connsiteX130" fmla="*/ 2009344 w 2678815"/>
              <a:gd name="connsiteY130" fmla="*/ 400050 h 2294165"/>
              <a:gd name="connsiteX131" fmla="*/ 1984851 w 2678815"/>
              <a:gd name="connsiteY131" fmla="*/ 383722 h 2294165"/>
              <a:gd name="connsiteX132" fmla="*/ 1960358 w 2678815"/>
              <a:gd name="connsiteY132" fmla="*/ 367393 h 2294165"/>
              <a:gd name="connsiteX133" fmla="*/ 1903208 w 2678815"/>
              <a:gd name="connsiteY133" fmla="*/ 351065 h 2294165"/>
              <a:gd name="connsiteX134" fmla="*/ 1878715 w 2678815"/>
              <a:gd name="connsiteY134" fmla="*/ 334736 h 2294165"/>
              <a:gd name="connsiteX135" fmla="*/ 1797073 w 2678815"/>
              <a:gd name="connsiteY135" fmla="*/ 318408 h 2294165"/>
              <a:gd name="connsiteX136" fmla="*/ 1707265 w 2678815"/>
              <a:gd name="connsiteY136" fmla="*/ 326572 h 2294165"/>
              <a:gd name="connsiteX137" fmla="*/ 1650115 w 2678815"/>
              <a:gd name="connsiteY137" fmla="*/ 342900 h 2294165"/>
              <a:gd name="connsiteX138" fmla="*/ 1625623 w 2678815"/>
              <a:gd name="connsiteY138" fmla="*/ 383722 h 2294165"/>
              <a:gd name="connsiteX139" fmla="*/ 1658280 w 2678815"/>
              <a:gd name="connsiteY139" fmla="*/ 375558 h 2294165"/>
              <a:gd name="connsiteX140" fmla="*/ 1666444 w 2678815"/>
              <a:gd name="connsiteY140" fmla="*/ 400050 h 2294165"/>
              <a:gd name="connsiteX141" fmla="*/ 1674608 w 2678815"/>
              <a:gd name="connsiteY141" fmla="*/ 383722 h 2294165"/>
              <a:gd name="connsiteX142" fmla="*/ 1674608 w 2678815"/>
              <a:gd name="connsiteY142" fmla="*/ 383722 h 2294165"/>
              <a:gd name="connsiteX143" fmla="*/ 1609294 w 2678815"/>
              <a:gd name="connsiteY143" fmla="*/ 408215 h 2294165"/>
              <a:gd name="connsiteX144" fmla="*/ 1731758 w 2678815"/>
              <a:gd name="connsiteY144" fmla="*/ 334736 h 2294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2678815" h="2294165">
                <a:moveTo>
                  <a:pt x="1731758" y="334736"/>
                </a:moveTo>
                <a:lnTo>
                  <a:pt x="1731758" y="334736"/>
                </a:lnTo>
                <a:cubicBezTo>
                  <a:pt x="1709987" y="342900"/>
                  <a:pt x="1686857" y="348095"/>
                  <a:pt x="1666444" y="359229"/>
                </a:cubicBezTo>
                <a:cubicBezTo>
                  <a:pt x="1656308" y="364758"/>
                  <a:pt x="1650821" y="376330"/>
                  <a:pt x="1641951" y="383722"/>
                </a:cubicBezTo>
                <a:cubicBezTo>
                  <a:pt x="1620850" y="401306"/>
                  <a:pt x="1617511" y="400032"/>
                  <a:pt x="1592965" y="408215"/>
                </a:cubicBezTo>
                <a:cubicBezTo>
                  <a:pt x="1498631" y="400958"/>
                  <a:pt x="1493109" y="433331"/>
                  <a:pt x="1478665" y="375558"/>
                </a:cubicBezTo>
                <a:cubicBezTo>
                  <a:pt x="1475299" y="362096"/>
                  <a:pt x="1473222" y="348343"/>
                  <a:pt x="1470501" y="334736"/>
                </a:cubicBezTo>
                <a:cubicBezTo>
                  <a:pt x="1481891" y="266391"/>
                  <a:pt x="1469482" y="299526"/>
                  <a:pt x="1511323" y="236765"/>
                </a:cubicBezTo>
                <a:lnTo>
                  <a:pt x="1527651" y="212272"/>
                </a:lnTo>
                <a:cubicBezTo>
                  <a:pt x="1543920" y="147193"/>
                  <a:pt x="1540558" y="175031"/>
                  <a:pt x="1527651" y="65315"/>
                </a:cubicBezTo>
                <a:cubicBezTo>
                  <a:pt x="1526646" y="56768"/>
                  <a:pt x="1525572" y="46907"/>
                  <a:pt x="1519487" y="40822"/>
                </a:cubicBezTo>
                <a:cubicBezTo>
                  <a:pt x="1491415" y="12750"/>
                  <a:pt x="1476806" y="10267"/>
                  <a:pt x="1446008" y="0"/>
                </a:cubicBezTo>
                <a:cubicBezTo>
                  <a:pt x="1410630" y="5443"/>
                  <a:pt x="1374599" y="7647"/>
                  <a:pt x="1339873" y="16329"/>
                </a:cubicBezTo>
                <a:cubicBezTo>
                  <a:pt x="1330354" y="18709"/>
                  <a:pt x="1324156" y="28270"/>
                  <a:pt x="1315380" y="32658"/>
                </a:cubicBezTo>
                <a:cubicBezTo>
                  <a:pt x="1247768" y="66464"/>
                  <a:pt x="1336597" y="10350"/>
                  <a:pt x="1266394" y="57150"/>
                </a:cubicBezTo>
                <a:cubicBezTo>
                  <a:pt x="1247344" y="54429"/>
                  <a:pt x="1228177" y="52428"/>
                  <a:pt x="1209244" y="48986"/>
                </a:cubicBezTo>
                <a:cubicBezTo>
                  <a:pt x="1198204" y="46979"/>
                  <a:pt x="1187540" y="43256"/>
                  <a:pt x="1176587" y="40822"/>
                </a:cubicBezTo>
                <a:cubicBezTo>
                  <a:pt x="1163041" y="37812"/>
                  <a:pt x="1149372" y="35379"/>
                  <a:pt x="1135765" y="32658"/>
                </a:cubicBezTo>
                <a:cubicBezTo>
                  <a:pt x="1078615" y="35379"/>
                  <a:pt x="1021332" y="36071"/>
                  <a:pt x="964315" y="40822"/>
                </a:cubicBezTo>
                <a:cubicBezTo>
                  <a:pt x="955739" y="41537"/>
                  <a:pt x="947346" y="44807"/>
                  <a:pt x="939823" y="48986"/>
                </a:cubicBezTo>
                <a:cubicBezTo>
                  <a:pt x="922668" y="58517"/>
                  <a:pt x="910423" y="80419"/>
                  <a:pt x="890837" y="81643"/>
                </a:cubicBezTo>
                <a:lnTo>
                  <a:pt x="760208" y="89808"/>
                </a:lnTo>
                <a:cubicBezTo>
                  <a:pt x="743880" y="95251"/>
                  <a:pt x="725544" y="96589"/>
                  <a:pt x="711223" y="106136"/>
                </a:cubicBezTo>
                <a:lnTo>
                  <a:pt x="662237" y="138793"/>
                </a:lnTo>
                <a:cubicBezTo>
                  <a:pt x="618239" y="204789"/>
                  <a:pt x="639837" y="161819"/>
                  <a:pt x="654073" y="318408"/>
                </a:cubicBezTo>
                <a:cubicBezTo>
                  <a:pt x="654852" y="326978"/>
                  <a:pt x="658058" y="335377"/>
                  <a:pt x="662237" y="342900"/>
                </a:cubicBezTo>
                <a:cubicBezTo>
                  <a:pt x="671768" y="360055"/>
                  <a:pt x="694894" y="391886"/>
                  <a:pt x="694894" y="391886"/>
                </a:cubicBezTo>
                <a:cubicBezTo>
                  <a:pt x="717582" y="459949"/>
                  <a:pt x="716574" y="434661"/>
                  <a:pt x="703058" y="522515"/>
                </a:cubicBezTo>
                <a:cubicBezTo>
                  <a:pt x="701749" y="531021"/>
                  <a:pt x="698743" y="539311"/>
                  <a:pt x="694894" y="547008"/>
                </a:cubicBezTo>
                <a:cubicBezTo>
                  <a:pt x="679694" y="577407"/>
                  <a:pt x="676638" y="568914"/>
                  <a:pt x="654073" y="595993"/>
                </a:cubicBezTo>
                <a:cubicBezTo>
                  <a:pt x="647791" y="603531"/>
                  <a:pt x="645282" y="614204"/>
                  <a:pt x="637744" y="620486"/>
                </a:cubicBezTo>
                <a:cubicBezTo>
                  <a:pt x="628394" y="628277"/>
                  <a:pt x="615654" y="630777"/>
                  <a:pt x="605087" y="636815"/>
                </a:cubicBezTo>
                <a:cubicBezTo>
                  <a:pt x="596568" y="641683"/>
                  <a:pt x="589370" y="648755"/>
                  <a:pt x="580594" y="653143"/>
                </a:cubicBezTo>
                <a:cubicBezTo>
                  <a:pt x="572897" y="656992"/>
                  <a:pt x="564011" y="657918"/>
                  <a:pt x="556101" y="661308"/>
                </a:cubicBezTo>
                <a:cubicBezTo>
                  <a:pt x="544915" y="666102"/>
                  <a:pt x="534330" y="672193"/>
                  <a:pt x="523444" y="677636"/>
                </a:cubicBezTo>
                <a:cubicBezTo>
                  <a:pt x="517425" y="683655"/>
                  <a:pt x="483760" y="714118"/>
                  <a:pt x="482623" y="726622"/>
                </a:cubicBezTo>
                <a:cubicBezTo>
                  <a:pt x="481324" y="740908"/>
                  <a:pt x="487979" y="794485"/>
                  <a:pt x="498951" y="816429"/>
                </a:cubicBezTo>
                <a:cubicBezTo>
                  <a:pt x="503339" y="825205"/>
                  <a:pt x="510892" y="832146"/>
                  <a:pt x="515280" y="840922"/>
                </a:cubicBezTo>
                <a:cubicBezTo>
                  <a:pt x="521834" y="854030"/>
                  <a:pt x="524590" y="868877"/>
                  <a:pt x="531608" y="881743"/>
                </a:cubicBezTo>
                <a:cubicBezTo>
                  <a:pt x="541005" y="898971"/>
                  <a:pt x="553379" y="914400"/>
                  <a:pt x="564265" y="930729"/>
                </a:cubicBezTo>
                <a:lnTo>
                  <a:pt x="580594" y="955222"/>
                </a:lnTo>
                <a:cubicBezTo>
                  <a:pt x="575151" y="974272"/>
                  <a:pt x="573887" y="995053"/>
                  <a:pt x="564265" y="1012372"/>
                </a:cubicBezTo>
                <a:cubicBezTo>
                  <a:pt x="550360" y="1037401"/>
                  <a:pt x="485011" y="1035241"/>
                  <a:pt x="474458" y="1036865"/>
                </a:cubicBezTo>
                <a:cubicBezTo>
                  <a:pt x="454526" y="1039932"/>
                  <a:pt x="428613" y="1044849"/>
                  <a:pt x="409144" y="1053193"/>
                </a:cubicBezTo>
                <a:cubicBezTo>
                  <a:pt x="397957" y="1057987"/>
                  <a:pt x="387883" y="1065249"/>
                  <a:pt x="376487" y="1069522"/>
                </a:cubicBezTo>
                <a:cubicBezTo>
                  <a:pt x="365981" y="1073462"/>
                  <a:pt x="354619" y="1074604"/>
                  <a:pt x="343830" y="1077686"/>
                </a:cubicBezTo>
                <a:cubicBezTo>
                  <a:pt x="285097" y="1094466"/>
                  <a:pt x="362104" y="1080504"/>
                  <a:pt x="254023" y="1094015"/>
                </a:cubicBezTo>
                <a:cubicBezTo>
                  <a:pt x="224124" y="1103981"/>
                  <a:pt x="222831" y="1099248"/>
                  <a:pt x="205037" y="1134836"/>
                </a:cubicBezTo>
                <a:cubicBezTo>
                  <a:pt x="197340" y="1150231"/>
                  <a:pt x="188708" y="1183822"/>
                  <a:pt x="188708" y="1183822"/>
                </a:cubicBezTo>
                <a:cubicBezTo>
                  <a:pt x="194855" y="1245290"/>
                  <a:pt x="182776" y="1253449"/>
                  <a:pt x="213201" y="1289958"/>
                </a:cubicBezTo>
                <a:cubicBezTo>
                  <a:pt x="220593" y="1298828"/>
                  <a:pt x="228580" y="1307362"/>
                  <a:pt x="237694" y="1314450"/>
                </a:cubicBezTo>
                <a:cubicBezTo>
                  <a:pt x="253185" y="1326498"/>
                  <a:pt x="286680" y="1347108"/>
                  <a:pt x="286680" y="1347108"/>
                </a:cubicBezTo>
                <a:cubicBezTo>
                  <a:pt x="273073" y="1355272"/>
                  <a:pt x="260912" y="1366582"/>
                  <a:pt x="245858" y="1371600"/>
                </a:cubicBezTo>
                <a:cubicBezTo>
                  <a:pt x="227602" y="1377685"/>
                  <a:pt x="207890" y="1378230"/>
                  <a:pt x="188708" y="1379765"/>
                </a:cubicBezTo>
                <a:cubicBezTo>
                  <a:pt x="139803" y="1383678"/>
                  <a:pt x="90737" y="1385208"/>
                  <a:pt x="41751" y="1387929"/>
                </a:cubicBezTo>
                <a:cubicBezTo>
                  <a:pt x="2870" y="1446251"/>
                  <a:pt x="13854" y="1417876"/>
                  <a:pt x="930" y="1469572"/>
                </a:cubicBezTo>
                <a:cubicBezTo>
                  <a:pt x="3082" y="1516926"/>
                  <a:pt x="-8938" y="1612554"/>
                  <a:pt x="17258" y="1673679"/>
                </a:cubicBezTo>
                <a:cubicBezTo>
                  <a:pt x="22052" y="1684866"/>
                  <a:pt x="25796" y="1696986"/>
                  <a:pt x="33587" y="1706336"/>
                </a:cubicBezTo>
                <a:cubicBezTo>
                  <a:pt x="39869" y="1713874"/>
                  <a:pt x="49916" y="1717222"/>
                  <a:pt x="58080" y="1722665"/>
                </a:cubicBezTo>
                <a:cubicBezTo>
                  <a:pt x="63523" y="1730829"/>
                  <a:pt x="67470" y="1740220"/>
                  <a:pt x="74408" y="1747158"/>
                </a:cubicBezTo>
                <a:cubicBezTo>
                  <a:pt x="81346" y="1754096"/>
                  <a:pt x="92440" y="1756102"/>
                  <a:pt x="98901" y="1763486"/>
                </a:cubicBezTo>
                <a:cubicBezTo>
                  <a:pt x="111824" y="1778255"/>
                  <a:pt x="120672" y="1796143"/>
                  <a:pt x="131558" y="1812472"/>
                </a:cubicBezTo>
                <a:lnTo>
                  <a:pt x="147887" y="1836965"/>
                </a:lnTo>
                <a:cubicBezTo>
                  <a:pt x="153330" y="1845129"/>
                  <a:pt x="157277" y="1854520"/>
                  <a:pt x="164215" y="1861458"/>
                </a:cubicBezTo>
                <a:cubicBezTo>
                  <a:pt x="172379" y="1869622"/>
                  <a:pt x="179838" y="1878559"/>
                  <a:pt x="188708" y="1885950"/>
                </a:cubicBezTo>
                <a:cubicBezTo>
                  <a:pt x="209812" y="1903536"/>
                  <a:pt x="213145" y="1902260"/>
                  <a:pt x="237694" y="1910443"/>
                </a:cubicBezTo>
                <a:cubicBezTo>
                  <a:pt x="245858" y="1915886"/>
                  <a:pt x="253411" y="1922384"/>
                  <a:pt x="262187" y="1926772"/>
                </a:cubicBezTo>
                <a:cubicBezTo>
                  <a:pt x="269884" y="1930621"/>
                  <a:pt x="279208" y="1930666"/>
                  <a:pt x="286680" y="1934936"/>
                </a:cubicBezTo>
                <a:cubicBezTo>
                  <a:pt x="286743" y="1934972"/>
                  <a:pt x="337180" y="1973763"/>
                  <a:pt x="343830" y="1975758"/>
                </a:cubicBezTo>
                <a:cubicBezTo>
                  <a:pt x="362262" y="1981288"/>
                  <a:pt x="381930" y="1981201"/>
                  <a:pt x="400980" y="1983922"/>
                </a:cubicBezTo>
                <a:cubicBezTo>
                  <a:pt x="428461" y="1993082"/>
                  <a:pt x="429878" y="1992271"/>
                  <a:pt x="458130" y="2008415"/>
                </a:cubicBezTo>
                <a:cubicBezTo>
                  <a:pt x="489164" y="2026149"/>
                  <a:pt x="473858" y="2024593"/>
                  <a:pt x="507115" y="2032908"/>
                </a:cubicBezTo>
                <a:cubicBezTo>
                  <a:pt x="585256" y="2052444"/>
                  <a:pt x="642953" y="2044598"/>
                  <a:pt x="735715" y="2049236"/>
                </a:cubicBezTo>
                <a:cubicBezTo>
                  <a:pt x="868118" y="2055856"/>
                  <a:pt x="851962" y="2055350"/>
                  <a:pt x="964315" y="2065565"/>
                </a:cubicBezTo>
                <a:cubicBezTo>
                  <a:pt x="980644" y="2071008"/>
                  <a:pt x="1001130" y="2069722"/>
                  <a:pt x="1013301" y="2081893"/>
                </a:cubicBezTo>
                <a:cubicBezTo>
                  <a:pt x="1031863" y="2100455"/>
                  <a:pt x="1046886" y="2117787"/>
                  <a:pt x="1070451" y="2130879"/>
                </a:cubicBezTo>
                <a:cubicBezTo>
                  <a:pt x="1083262" y="2137996"/>
                  <a:pt x="1097881" y="2141256"/>
                  <a:pt x="1111273" y="2147208"/>
                </a:cubicBezTo>
                <a:cubicBezTo>
                  <a:pt x="1122395" y="2152151"/>
                  <a:pt x="1133044" y="2158093"/>
                  <a:pt x="1143930" y="2163536"/>
                </a:cubicBezTo>
                <a:cubicBezTo>
                  <a:pt x="1152094" y="2171700"/>
                  <a:pt x="1159553" y="2180637"/>
                  <a:pt x="1168423" y="2188029"/>
                </a:cubicBezTo>
                <a:cubicBezTo>
                  <a:pt x="1182023" y="2199362"/>
                  <a:pt x="1210210" y="2214541"/>
                  <a:pt x="1225573" y="2220686"/>
                </a:cubicBezTo>
                <a:cubicBezTo>
                  <a:pt x="1241554" y="2227078"/>
                  <a:pt x="1260237" y="2227468"/>
                  <a:pt x="1274558" y="2237015"/>
                </a:cubicBezTo>
                <a:cubicBezTo>
                  <a:pt x="1282722" y="2242458"/>
                  <a:pt x="1290084" y="2249358"/>
                  <a:pt x="1299051" y="2253343"/>
                </a:cubicBezTo>
                <a:cubicBezTo>
                  <a:pt x="1337286" y="2270336"/>
                  <a:pt x="1350440" y="2269299"/>
                  <a:pt x="1388858" y="2277836"/>
                </a:cubicBezTo>
                <a:cubicBezTo>
                  <a:pt x="1492678" y="2300906"/>
                  <a:pt x="1339153" y="2269526"/>
                  <a:pt x="1462337" y="2294165"/>
                </a:cubicBezTo>
                <a:cubicBezTo>
                  <a:pt x="1516766" y="2291443"/>
                  <a:pt x="1571584" y="2293049"/>
                  <a:pt x="1625623" y="2286000"/>
                </a:cubicBezTo>
                <a:cubicBezTo>
                  <a:pt x="1635352" y="2284731"/>
                  <a:pt x="1641149" y="2273657"/>
                  <a:pt x="1650115" y="2269672"/>
                </a:cubicBezTo>
                <a:cubicBezTo>
                  <a:pt x="1665843" y="2262682"/>
                  <a:pt x="1682403" y="2257517"/>
                  <a:pt x="1699101" y="2253343"/>
                </a:cubicBezTo>
                <a:cubicBezTo>
                  <a:pt x="1778781" y="2233424"/>
                  <a:pt x="1679250" y="2257755"/>
                  <a:pt x="1772580" y="2237015"/>
                </a:cubicBezTo>
                <a:cubicBezTo>
                  <a:pt x="1783534" y="2234581"/>
                  <a:pt x="1794351" y="2231572"/>
                  <a:pt x="1805237" y="2228850"/>
                </a:cubicBezTo>
                <a:cubicBezTo>
                  <a:pt x="1870548" y="2185311"/>
                  <a:pt x="1791634" y="2242454"/>
                  <a:pt x="1846058" y="2188029"/>
                </a:cubicBezTo>
                <a:cubicBezTo>
                  <a:pt x="1852996" y="2181091"/>
                  <a:pt x="1863217" y="2178219"/>
                  <a:pt x="1870551" y="2171700"/>
                </a:cubicBezTo>
                <a:cubicBezTo>
                  <a:pt x="1954438" y="2097135"/>
                  <a:pt x="1888442" y="2143446"/>
                  <a:pt x="1944030" y="2106386"/>
                </a:cubicBezTo>
                <a:cubicBezTo>
                  <a:pt x="1953371" y="2078362"/>
                  <a:pt x="1951973" y="2073950"/>
                  <a:pt x="1976687" y="2049236"/>
                </a:cubicBezTo>
                <a:cubicBezTo>
                  <a:pt x="1986309" y="2039614"/>
                  <a:pt x="1999013" y="2033598"/>
                  <a:pt x="2009344" y="2024743"/>
                </a:cubicBezTo>
                <a:cubicBezTo>
                  <a:pt x="2043510" y="1995458"/>
                  <a:pt x="2026063" y="1997356"/>
                  <a:pt x="2074658" y="1975758"/>
                </a:cubicBezTo>
                <a:cubicBezTo>
                  <a:pt x="2084912" y="1971201"/>
                  <a:pt x="2096809" y="1971533"/>
                  <a:pt x="2107315" y="1967593"/>
                </a:cubicBezTo>
                <a:cubicBezTo>
                  <a:pt x="2118711" y="1963320"/>
                  <a:pt x="2128039" y="1953652"/>
                  <a:pt x="2139973" y="1951265"/>
                </a:cubicBezTo>
                <a:cubicBezTo>
                  <a:pt x="2169448" y="1945370"/>
                  <a:pt x="2199844" y="1945822"/>
                  <a:pt x="2229780" y="1943100"/>
                </a:cubicBezTo>
                <a:cubicBezTo>
                  <a:pt x="2240666" y="1940379"/>
                  <a:pt x="2252401" y="1939954"/>
                  <a:pt x="2262437" y="1934936"/>
                </a:cubicBezTo>
                <a:cubicBezTo>
                  <a:pt x="2279990" y="1926160"/>
                  <a:pt x="2292806" y="1908485"/>
                  <a:pt x="2311423" y="1902279"/>
                </a:cubicBezTo>
                <a:lnTo>
                  <a:pt x="2360408" y="1885950"/>
                </a:lnTo>
                <a:lnTo>
                  <a:pt x="2384901" y="1877786"/>
                </a:lnTo>
                <a:cubicBezTo>
                  <a:pt x="2393065" y="1869622"/>
                  <a:pt x="2400524" y="1860685"/>
                  <a:pt x="2409394" y="1853293"/>
                </a:cubicBezTo>
                <a:cubicBezTo>
                  <a:pt x="2416932" y="1847011"/>
                  <a:pt x="2427426" y="1844349"/>
                  <a:pt x="2433887" y="1836965"/>
                </a:cubicBezTo>
                <a:cubicBezTo>
                  <a:pt x="2446810" y="1822196"/>
                  <a:pt x="2466544" y="1787979"/>
                  <a:pt x="2466544" y="1787979"/>
                </a:cubicBezTo>
                <a:cubicBezTo>
                  <a:pt x="2486118" y="1729253"/>
                  <a:pt x="2462369" y="1802590"/>
                  <a:pt x="2482873" y="1730829"/>
                </a:cubicBezTo>
                <a:cubicBezTo>
                  <a:pt x="2506287" y="1648881"/>
                  <a:pt x="2473692" y="1775717"/>
                  <a:pt x="2499201" y="1673679"/>
                </a:cubicBezTo>
                <a:cubicBezTo>
                  <a:pt x="2506982" y="1525831"/>
                  <a:pt x="2512811" y="1532193"/>
                  <a:pt x="2499201" y="1396093"/>
                </a:cubicBezTo>
                <a:cubicBezTo>
                  <a:pt x="2495904" y="1363120"/>
                  <a:pt x="2485202" y="1337767"/>
                  <a:pt x="2474708" y="1306286"/>
                </a:cubicBezTo>
                <a:lnTo>
                  <a:pt x="2466544" y="1281793"/>
                </a:lnTo>
                <a:cubicBezTo>
                  <a:pt x="2469265" y="1197429"/>
                  <a:pt x="2462427" y="1112210"/>
                  <a:pt x="2474708" y="1028700"/>
                </a:cubicBezTo>
                <a:cubicBezTo>
                  <a:pt x="2476688" y="1015238"/>
                  <a:pt x="2497034" y="1013063"/>
                  <a:pt x="2507365" y="1004208"/>
                </a:cubicBezTo>
                <a:cubicBezTo>
                  <a:pt x="2562375" y="957057"/>
                  <a:pt x="2502213" y="999479"/>
                  <a:pt x="2556351" y="963386"/>
                </a:cubicBezTo>
                <a:cubicBezTo>
                  <a:pt x="2602617" y="893989"/>
                  <a:pt x="2526415" y="1001486"/>
                  <a:pt x="2621665" y="906236"/>
                </a:cubicBezTo>
                <a:cubicBezTo>
                  <a:pt x="2653096" y="874805"/>
                  <a:pt x="2639753" y="891350"/>
                  <a:pt x="2662487" y="857250"/>
                </a:cubicBezTo>
                <a:cubicBezTo>
                  <a:pt x="2668930" y="837922"/>
                  <a:pt x="2678815" y="811642"/>
                  <a:pt x="2678815" y="791936"/>
                </a:cubicBezTo>
                <a:cubicBezTo>
                  <a:pt x="2678815" y="772693"/>
                  <a:pt x="2676180" y="753218"/>
                  <a:pt x="2670651" y="734786"/>
                </a:cubicBezTo>
                <a:cubicBezTo>
                  <a:pt x="2667832" y="725388"/>
                  <a:pt x="2660605" y="717831"/>
                  <a:pt x="2654323" y="710293"/>
                </a:cubicBezTo>
                <a:cubicBezTo>
                  <a:pt x="2646931" y="701423"/>
                  <a:pt x="2639855" y="691528"/>
                  <a:pt x="2629830" y="685800"/>
                </a:cubicBezTo>
                <a:cubicBezTo>
                  <a:pt x="2620088" y="680233"/>
                  <a:pt x="2607679" y="681576"/>
                  <a:pt x="2597173" y="677636"/>
                </a:cubicBezTo>
                <a:cubicBezTo>
                  <a:pt x="2585777" y="673363"/>
                  <a:pt x="2575815" y="665828"/>
                  <a:pt x="2564515" y="661308"/>
                </a:cubicBezTo>
                <a:cubicBezTo>
                  <a:pt x="2548534" y="654916"/>
                  <a:pt x="2531858" y="650422"/>
                  <a:pt x="2515530" y="644979"/>
                </a:cubicBezTo>
                <a:cubicBezTo>
                  <a:pt x="2507366" y="642258"/>
                  <a:pt x="2499526" y="638230"/>
                  <a:pt x="2491037" y="636815"/>
                </a:cubicBezTo>
                <a:lnTo>
                  <a:pt x="2393065" y="620486"/>
                </a:lnTo>
                <a:lnTo>
                  <a:pt x="2344080" y="604158"/>
                </a:lnTo>
                <a:cubicBezTo>
                  <a:pt x="2335916" y="601436"/>
                  <a:pt x="2326748" y="600767"/>
                  <a:pt x="2319587" y="595993"/>
                </a:cubicBezTo>
                <a:cubicBezTo>
                  <a:pt x="2285758" y="573441"/>
                  <a:pt x="2304613" y="582045"/>
                  <a:pt x="2262437" y="571500"/>
                </a:cubicBezTo>
                <a:cubicBezTo>
                  <a:pt x="2254273" y="566057"/>
                  <a:pt x="2246720" y="559560"/>
                  <a:pt x="2237944" y="555172"/>
                </a:cubicBezTo>
                <a:cubicBezTo>
                  <a:pt x="2196877" y="534639"/>
                  <a:pt x="2215950" y="565835"/>
                  <a:pt x="2164465" y="514350"/>
                </a:cubicBezTo>
                <a:cubicBezTo>
                  <a:pt x="2114612" y="464497"/>
                  <a:pt x="2169100" y="515783"/>
                  <a:pt x="2090987" y="457200"/>
                </a:cubicBezTo>
                <a:cubicBezTo>
                  <a:pt x="2042637" y="420939"/>
                  <a:pt x="2069642" y="440248"/>
                  <a:pt x="2009344" y="400050"/>
                </a:cubicBezTo>
                <a:lnTo>
                  <a:pt x="1984851" y="383722"/>
                </a:lnTo>
                <a:cubicBezTo>
                  <a:pt x="1976687" y="378279"/>
                  <a:pt x="1969667" y="370496"/>
                  <a:pt x="1960358" y="367393"/>
                </a:cubicBezTo>
                <a:cubicBezTo>
                  <a:pt x="1925220" y="355681"/>
                  <a:pt x="1944214" y="361316"/>
                  <a:pt x="1903208" y="351065"/>
                </a:cubicBezTo>
                <a:cubicBezTo>
                  <a:pt x="1895044" y="345622"/>
                  <a:pt x="1887734" y="338601"/>
                  <a:pt x="1878715" y="334736"/>
                </a:cubicBezTo>
                <a:cubicBezTo>
                  <a:pt x="1863215" y="328093"/>
                  <a:pt x="1808122" y="320249"/>
                  <a:pt x="1797073" y="318408"/>
                </a:cubicBezTo>
                <a:cubicBezTo>
                  <a:pt x="1767137" y="321129"/>
                  <a:pt x="1737061" y="322599"/>
                  <a:pt x="1707265" y="326572"/>
                </a:cubicBezTo>
                <a:cubicBezTo>
                  <a:pt x="1690180" y="328850"/>
                  <a:pt x="1666906" y="337303"/>
                  <a:pt x="1650115" y="342900"/>
                </a:cubicBezTo>
                <a:cubicBezTo>
                  <a:pt x="1621774" y="371242"/>
                  <a:pt x="1625623" y="355847"/>
                  <a:pt x="1625623" y="383722"/>
                </a:cubicBezTo>
                <a:lnTo>
                  <a:pt x="1658280" y="375558"/>
                </a:lnTo>
                <a:lnTo>
                  <a:pt x="1666444" y="400050"/>
                </a:lnTo>
                <a:lnTo>
                  <a:pt x="1674608" y="383722"/>
                </a:lnTo>
                <a:lnTo>
                  <a:pt x="1674608" y="383722"/>
                </a:lnTo>
                <a:lnTo>
                  <a:pt x="1609294" y="408215"/>
                </a:lnTo>
                <a:lnTo>
                  <a:pt x="1731758" y="334736"/>
                </a:lnTo>
                <a:close/>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3633107" y="3257550"/>
            <a:ext cx="2624676" cy="2122714"/>
          </a:xfrm>
          <a:custGeom>
            <a:avLst/>
            <a:gdLst>
              <a:gd name="connsiteX0" fmla="*/ 2130879 w 2624676"/>
              <a:gd name="connsiteY0" fmla="*/ 0 h 2122714"/>
              <a:gd name="connsiteX1" fmla="*/ 2130879 w 2624676"/>
              <a:gd name="connsiteY1" fmla="*/ 0 h 2122714"/>
              <a:gd name="connsiteX2" fmla="*/ 2041072 w 2624676"/>
              <a:gd name="connsiteY2" fmla="*/ 57150 h 2122714"/>
              <a:gd name="connsiteX3" fmla="*/ 1992086 w 2624676"/>
              <a:gd name="connsiteY3" fmla="*/ 73479 h 2122714"/>
              <a:gd name="connsiteX4" fmla="*/ 1967593 w 2624676"/>
              <a:gd name="connsiteY4" fmla="*/ 89807 h 2122714"/>
              <a:gd name="connsiteX5" fmla="*/ 1804307 w 2624676"/>
              <a:gd name="connsiteY5" fmla="*/ 97971 h 2122714"/>
              <a:gd name="connsiteX6" fmla="*/ 1730829 w 2624676"/>
              <a:gd name="connsiteY6" fmla="*/ 114300 h 2122714"/>
              <a:gd name="connsiteX7" fmla="*/ 1673679 w 2624676"/>
              <a:gd name="connsiteY7" fmla="*/ 130629 h 2122714"/>
              <a:gd name="connsiteX8" fmla="*/ 1641022 w 2624676"/>
              <a:gd name="connsiteY8" fmla="*/ 138793 h 2122714"/>
              <a:gd name="connsiteX9" fmla="*/ 1575707 w 2624676"/>
              <a:gd name="connsiteY9" fmla="*/ 195943 h 2122714"/>
              <a:gd name="connsiteX10" fmla="*/ 1551214 w 2624676"/>
              <a:gd name="connsiteY10" fmla="*/ 244929 h 2122714"/>
              <a:gd name="connsiteX11" fmla="*/ 1518557 w 2624676"/>
              <a:gd name="connsiteY11" fmla="*/ 261257 h 2122714"/>
              <a:gd name="connsiteX12" fmla="*/ 1469572 w 2624676"/>
              <a:gd name="connsiteY12" fmla="*/ 293914 h 2122714"/>
              <a:gd name="connsiteX13" fmla="*/ 1396093 w 2624676"/>
              <a:gd name="connsiteY13" fmla="*/ 285750 h 2122714"/>
              <a:gd name="connsiteX14" fmla="*/ 1338943 w 2624676"/>
              <a:gd name="connsiteY14" fmla="*/ 236764 h 2122714"/>
              <a:gd name="connsiteX15" fmla="*/ 1306286 w 2624676"/>
              <a:gd name="connsiteY15" fmla="*/ 228600 h 2122714"/>
              <a:gd name="connsiteX16" fmla="*/ 1208314 w 2624676"/>
              <a:gd name="connsiteY16" fmla="*/ 236764 h 2122714"/>
              <a:gd name="connsiteX17" fmla="*/ 1183822 w 2624676"/>
              <a:gd name="connsiteY17" fmla="*/ 261257 h 2122714"/>
              <a:gd name="connsiteX18" fmla="*/ 1126672 w 2624676"/>
              <a:gd name="connsiteY18" fmla="*/ 277586 h 2122714"/>
              <a:gd name="connsiteX19" fmla="*/ 906236 w 2624676"/>
              <a:gd name="connsiteY19" fmla="*/ 261257 h 2122714"/>
              <a:gd name="connsiteX20" fmla="*/ 865414 w 2624676"/>
              <a:gd name="connsiteY20" fmla="*/ 253093 h 2122714"/>
              <a:gd name="connsiteX21" fmla="*/ 816429 w 2624676"/>
              <a:gd name="connsiteY21" fmla="*/ 236764 h 2122714"/>
              <a:gd name="connsiteX22" fmla="*/ 767443 w 2624676"/>
              <a:gd name="connsiteY22" fmla="*/ 195943 h 2122714"/>
              <a:gd name="connsiteX23" fmla="*/ 742950 w 2624676"/>
              <a:gd name="connsiteY23" fmla="*/ 187779 h 2122714"/>
              <a:gd name="connsiteX24" fmla="*/ 506186 w 2624676"/>
              <a:gd name="connsiteY24" fmla="*/ 204107 h 2122714"/>
              <a:gd name="connsiteX25" fmla="*/ 481693 w 2624676"/>
              <a:gd name="connsiteY25" fmla="*/ 212271 h 2122714"/>
              <a:gd name="connsiteX26" fmla="*/ 449036 w 2624676"/>
              <a:gd name="connsiteY26" fmla="*/ 220436 h 2122714"/>
              <a:gd name="connsiteX27" fmla="*/ 416379 w 2624676"/>
              <a:gd name="connsiteY27" fmla="*/ 236764 h 2122714"/>
              <a:gd name="connsiteX28" fmla="*/ 367393 w 2624676"/>
              <a:gd name="connsiteY28" fmla="*/ 253093 h 2122714"/>
              <a:gd name="connsiteX29" fmla="*/ 285750 w 2624676"/>
              <a:gd name="connsiteY29" fmla="*/ 302079 h 2122714"/>
              <a:gd name="connsiteX30" fmla="*/ 261257 w 2624676"/>
              <a:gd name="connsiteY30" fmla="*/ 326571 h 2122714"/>
              <a:gd name="connsiteX31" fmla="*/ 269422 w 2624676"/>
              <a:gd name="connsiteY31" fmla="*/ 465364 h 2122714"/>
              <a:gd name="connsiteX32" fmla="*/ 285750 w 2624676"/>
              <a:gd name="connsiteY32" fmla="*/ 489857 h 2122714"/>
              <a:gd name="connsiteX33" fmla="*/ 269422 w 2624676"/>
              <a:gd name="connsiteY33" fmla="*/ 514350 h 2122714"/>
              <a:gd name="connsiteX34" fmla="*/ 220436 w 2624676"/>
              <a:gd name="connsiteY34" fmla="*/ 522514 h 2122714"/>
              <a:gd name="connsiteX35" fmla="*/ 163286 w 2624676"/>
              <a:gd name="connsiteY35" fmla="*/ 538843 h 2122714"/>
              <a:gd name="connsiteX36" fmla="*/ 122464 w 2624676"/>
              <a:gd name="connsiteY36" fmla="*/ 547007 h 2122714"/>
              <a:gd name="connsiteX37" fmla="*/ 97972 w 2624676"/>
              <a:gd name="connsiteY37" fmla="*/ 563336 h 2122714"/>
              <a:gd name="connsiteX38" fmla="*/ 89807 w 2624676"/>
              <a:gd name="connsiteY38" fmla="*/ 595993 h 2122714"/>
              <a:gd name="connsiteX39" fmla="*/ 81643 w 2624676"/>
              <a:gd name="connsiteY39" fmla="*/ 620486 h 2122714"/>
              <a:gd name="connsiteX40" fmla="*/ 73479 w 2624676"/>
              <a:gd name="connsiteY40" fmla="*/ 669471 h 2122714"/>
              <a:gd name="connsiteX41" fmla="*/ 57150 w 2624676"/>
              <a:gd name="connsiteY41" fmla="*/ 718457 h 2122714"/>
              <a:gd name="connsiteX42" fmla="*/ 48986 w 2624676"/>
              <a:gd name="connsiteY42" fmla="*/ 742950 h 2122714"/>
              <a:gd name="connsiteX43" fmla="*/ 40822 w 2624676"/>
              <a:gd name="connsiteY43" fmla="*/ 767443 h 2122714"/>
              <a:gd name="connsiteX44" fmla="*/ 24493 w 2624676"/>
              <a:gd name="connsiteY44" fmla="*/ 800100 h 2122714"/>
              <a:gd name="connsiteX45" fmla="*/ 16329 w 2624676"/>
              <a:gd name="connsiteY45" fmla="*/ 824593 h 2122714"/>
              <a:gd name="connsiteX46" fmla="*/ 0 w 2624676"/>
              <a:gd name="connsiteY46" fmla="*/ 914400 h 2122714"/>
              <a:gd name="connsiteX47" fmla="*/ 8164 w 2624676"/>
              <a:gd name="connsiteY47" fmla="*/ 1208314 h 2122714"/>
              <a:gd name="connsiteX48" fmla="*/ 32657 w 2624676"/>
              <a:gd name="connsiteY48" fmla="*/ 1298121 h 2122714"/>
              <a:gd name="connsiteX49" fmla="*/ 40822 w 2624676"/>
              <a:gd name="connsiteY49" fmla="*/ 1338943 h 2122714"/>
              <a:gd name="connsiteX50" fmla="*/ 57150 w 2624676"/>
              <a:gd name="connsiteY50" fmla="*/ 1387929 h 2122714"/>
              <a:gd name="connsiteX51" fmla="*/ 65314 w 2624676"/>
              <a:gd name="connsiteY51" fmla="*/ 1420586 h 2122714"/>
              <a:gd name="connsiteX52" fmla="*/ 97972 w 2624676"/>
              <a:gd name="connsiteY52" fmla="*/ 1469571 h 2122714"/>
              <a:gd name="connsiteX53" fmla="*/ 114300 w 2624676"/>
              <a:gd name="connsiteY53" fmla="*/ 1494064 h 2122714"/>
              <a:gd name="connsiteX54" fmla="*/ 138793 w 2624676"/>
              <a:gd name="connsiteY54" fmla="*/ 1510393 h 2122714"/>
              <a:gd name="connsiteX55" fmla="*/ 171450 w 2624676"/>
              <a:gd name="connsiteY55" fmla="*/ 1559379 h 2122714"/>
              <a:gd name="connsiteX56" fmla="*/ 244929 w 2624676"/>
              <a:gd name="connsiteY56" fmla="*/ 1616529 h 2122714"/>
              <a:gd name="connsiteX57" fmla="*/ 269422 w 2624676"/>
              <a:gd name="connsiteY57" fmla="*/ 1632857 h 2122714"/>
              <a:gd name="connsiteX58" fmla="*/ 302079 w 2624676"/>
              <a:gd name="connsiteY58" fmla="*/ 1649186 h 2122714"/>
              <a:gd name="connsiteX59" fmla="*/ 326572 w 2624676"/>
              <a:gd name="connsiteY59" fmla="*/ 1665514 h 2122714"/>
              <a:gd name="connsiteX60" fmla="*/ 383722 w 2624676"/>
              <a:gd name="connsiteY60" fmla="*/ 1681843 h 2122714"/>
              <a:gd name="connsiteX61" fmla="*/ 408214 w 2624676"/>
              <a:gd name="connsiteY61" fmla="*/ 1690007 h 2122714"/>
              <a:gd name="connsiteX62" fmla="*/ 514350 w 2624676"/>
              <a:gd name="connsiteY62" fmla="*/ 1714500 h 2122714"/>
              <a:gd name="connsiteX63" fmla="*/ 563336 w 2624676"/>
              <a:gd name="connsiteY63" fmla="*/ 1755321 h 2122714"/>
              <a:gd name="connsiteX64" fmla="*/ 587829 w 2624676"/>
              <a:gd name="connsiteY64" fmla="*/ 1771650 h 2122714"/>
              <a:gd name="connsiteX65" fmla="*/ 636814 w 2624676"/>
              <a:gd name="connsiteY65" fmla="*/ 1828800 h 2122714"/>
              <a:gd name="connsiteX66" fmla="*/ 653143 w 2624676"/>
              <a:gd name="connsiteY66" fmla="*/ 1861457 h 2122714"/>
              <a:gd name="connsiteX67" fmla="*/ 661307 w 2624676"/>
              <a:gd name="connsiteY67" fmla="*/ 1894114 h 2122714"/>
              <a:gd name="connsiteX68" fmla="*/ 677636 w 2624676"/>
              <a:gd name="connsiteY68" fmla="*/ 1926771 h 2122714"/>
              <a:gd name="connsiteX69" fmla="*/ 685800 w 2624676"/>
              <a:gd name="connsiteY69" fmla="*/ 1967593 h 2122714"/>
              <a:gd name="connsiteX70" fmla="*/ 718457 w 2624676"/>
              <a:gd name="connsiteY70" fmla="*/ 2041071 h 2122714"/>
              <a:gd name="connsiteX71" fmla="*/ 751114 w 2624676"/>
              <a:gd name="connsiteY71" fmla="*/ 2098221 h 2122714"/>
              <a:gd name="connsiteX72" fmla="*/ 800100 w 2624676"/>
              <a:gd name="connsiteY72" fmla="*/ 2122714 h 2122714"/>
              <a:gd name="connsiteX73" fmla="*/ 971550 w 2624676"/>
              <a:gd name="connsiteY73" fmla="*/ 2081893 h 2122714"/>
              <a:gd name="connsiteX74" fmla="*/ 971550 w 2624676"/>
              <a:gd name="connsiteY74" fmla="*/ 2081893 h 2122714"/>
              <a:gd name="connsiteX75" fmla="*/ 1045029 w 2624676"/>
              <a:gd name="connsiteY75" fmla="*/ 2057400 h 2122714"/>
              <a:gd name="connsiteX76" fmla="*/ 1069522 w 2624676"/>
              <a:gd name="connsiteY76" fmla="*/ 2049236 h 2122714"/>
              <a:gd name="connsiteX77" fmla="*/ 1183822 w 2624676"/>
              <a:gd name="connsiteY77" fmla="*/ 2065564 h 2122714"/>
              <a:gd name="connsiteX78" fmla="*/ 1232807 w 2624676"/>
              <a:gd name="connsiteY78" fmla="*/ 2098221 h 2122714"/>
              <a:gd name="connsiteX79" fmla="*/ 1289957 w 2624676"/>
              <a:gd name="connsiteY79" fmla="*/ 2090057 h 2122714"/>
              <a:gd name="connsiteX80" fmla="*/ 1338943 w 2624676"/>
              <a:gd name="connsiteY80" fmla="*/ 2065564 h 2122714"/>
              <a:gd name="connsiteX81" fmla="*/ 1379764 w 2624676"/>
              <a:gd name="connsiteY81" fmla="*/ 2057400 h 2122714"/>
              <a:gd name="connsiteX82" fmla="*/ 1412422 w 2624676"/>
              <a:gd name="connsiteY82" fmla="*/ 2041071 h 2122714"/>
              <a:gd name="connsiteX83" fmla="*/ 1600200 w 2624676"/>
              <a:gd name="connsiteY83" fmla="*/ 2041071 h 2122714"/>
              <a:gd name="connsiteX84" fmla="*/ 1673679 w 2624676"/>
              <a:gd name="connsiteY84" fmla="*/ 2057400 h 2122714"/>
              <a:gd name="connsiteX85" fmla="*/ 1730829 w 2624676"/>
              <a:gd name="connsiteY85" fmla="*/ 2073729 h 2122714"/>
              <a:gd name="connsiteX86" fmla="*/ 1755322 w 2624676"/>
              <a:gd name="connsiteY86" fmla="*/ 2081893 h 2122714"/>
              <a:gd name="connsiteX87" fmla="*/ 1812472 w 2624676"/>
              <a:gd name="connsiteY87" fmla="*/ 2090057 h 2122714"/>
              <a:gd name="connsiteX88" fmla="*/ 1877786 w 2624676"/>
              <a:gd name="connsiteY88" fmla="*/ 2106386 h 2122714"/>
              <a:gd name="connsiteX89" fmla="*/ 2179864 w 2624676"/>
              <a:gd name="connsiteY89" fmla="*/ 2098221 h 2122714"/>
              <a:gd name="connsiteX90" fmla="*/ 2228850 w 2624676"/>
              <a:gd name="connsiteY90" fmla="*/ 2065564 h 2122714"/>
              <a:gd name="connsiteX91" fmla="*/ 2277836 w 2624676"/>
              <a:gd name="connsiteY91" fmla="*/ 2032907 h 2122714"/>
              <a:gd name="connsiteX92" fmla="*/ 2286000 w 2624676"/>
              <a:gd name="connsiteY92" fmla="*/ 2000250 h 2122714"/>
              <a:gd name="connsiteX93" fmla="*/ 2310493 w 2624676"/>
              <a:gd name="connsiteY93" fmla="*/ 1943100 h 2122714"/>
              <a:gd name="connsiteX94" fmla="*/ 2326822 w 2624676"/>
              <a:gd name="connsiteY94" fmla="*/ 1861457 h 2122714"/>
              <a:gd name="connsiteX95" fmla="*/ 2334986 w 2624676"/>
              <a:gd name="connsiteY95" fmla="*/ 1836964 h 2122714"/>
              <a:gd name="connsiteX96" fmla="*/ 2351314 w 2624676"/>
              <a:gd name="connsiteY96" fmla="*/ 1755321 h 2122714"/>
              <a:gd name="connsiteX97" fmla="*/ 2359479 w 2624676"/>
              <a:gd name="connsiteY97" fmla="*/ 1665514 h 2122714"/>
              <a:gd name="connsiteX98" fmla="*/ 2375807 w 2624676"/>
              <a:gd name="connsiteY98" fmla="*/ 1445079 h 2122714"/>
              <a:gd name="connsiteX99" fmla="*/ 2400300 w 2624676"/>
              <a:gd name="connsiteY99" fmla="*/ 1420586 h 2122714"/>
              <a:gd name="connsiteX100" fmla="*/ 2449286 w 2624676"/>
              <a:gd name="connsiteY100" fmla="*/ 1387929 h 2122714"/>
              <a:gd name="connsiteX101" fmla="*/ 2498272 w 2624676"/>
              <a:gd name="connsiteY101" fmla="*/ 1371600 h 2122714"/>
              <a:gd name="connsiteX102" fmla="*/ 2522764 w 2624676"/>
              <a:gd name="connsiteY102" fmla="*/ 1355271 h 2122714"/>
              <a:gd name="connsiteX103" fmla="*/ 2571750 w 2624676"/>
              <a:gd name="connsiteY103" fmla="*/ 1338943 h 2122714"/>
              <a:gd name="connsiteX104" fmla="*/ 2620736 w 2624676"/>
              <a:gd name="connsiteY104" fmla="*/ 1306286 h 2122714"/>
              <a:gd name="connsiteX105" fmla="*/ 2596243 w 2624676"/>
              <a:gd name="connsiteY105" fmla="*/ 1126671 h 2122714"/>
              <a:gd name="connsiteX106" fmla="*/ 2547257 w 2624676"/>
              <a:gd name="connsiteY106" fmla="*/ 1094014 h 2122714"/>
              <a:gd name="connsiteX107" fmla="*/ 2465614 w 2624676"/>
              <a:gd name="connsiteY107" fmla="*/ 1053193 h 2122714"/>
              <a:gd name="connsiteX108" fmla="*/ 2416629 w 2624676"/>
              <a:gd name="connsiteY108" fmla="*/ 1004207 h 2122714"/>
              <a:gd name="connsiteX109" fmla="*/ 2424793 w 2624676"/>
              <a:gd name="connsiteY109" fmla="*/ 963386 h 2122714"/>
              <a:gd name="connsiteX110" fmla="*/ 2449286 w 2624676"/>
              <a:gd name="connsiteY110" fmla="*/ 947057 h 2122714"/>
              <a:gd name="connsiteX111" fmla="*/ 2530929 w 2624676"/>
              <a:gd name="connsiteY111" fmla="*/ 930729 h 2122714"/>
              <a:gd name="connsiteX112" fmla="*/ 2555422 w 2624676"/>
              <a:gd name="connsiteY112" fmla="*/ 922564 h 2122714"/>
              <a:gd name="connsiteX113" fmla="*/ 2579914 w 2624676"/>
              <a:gd name="connsiteY113" fmla="*/ 832757 h 2122714"/>
              <a:gd name="connsiteX114" fmla="*/ 2571750 w 2624676"/>
              <a:gd name="connsiteY114" fmla="*/ 432707 h 2122714"/>
              <a:gd name="connsiteX115" fmla="*/ 2555422 w 2624676"/>
              <a:gd name="connsiteY115" fmla="*/ 408214 h 2122714"/>
              <a:gd name="connsiteX116" fmla="*/ 2522764 w 2624676"/>
              <a:gd name="connsiteY116" fmla="*/ 383721 h 2122714"/>
              <a:gd name="connsiteX117" fmla="*/ 2490107 w 2624676"/>
              <a:gd name="connsiteY117" fmla="*/ 367393 h 2122714"/>
              <a:gd name="connsiteX118" fmla="*/ 2441122 w 2624676"/>
              <a:gd name="connsiteY118" fmla="*/ 318407 h 2122714"/>
              <a:gd name="connsiteX119" fmla="*/ 2408464 w 2624676"/>
              <a:gd name="connsiteY119" fmla="*/ 269421 h 2122714"/>
              <a:gd name="connsiteX120" fmla="*/ 2367643 w 2624676"/>
              <a:gd name="connsiteY120" fmla="*/ 220436 h 2122714"/>
              <a:gd name="connsiteX121" fmla="*/ 2343150 w 2624676"/>
              <a:gd name="connsiteY121" fmla="*/ 171450 h 2122714"/>
              <a:gd name="connsiteX122" fmla="*/ 2318657 w 2624676"/>
              <a:gd name="connsiteY122" fmla="*/ 146957 h 2122714"/>
              <a:gd name="connsiteX123" fmla="*/ 2302329 w 2624676"/>
              <a:gd name="connsiteY123" fmla="*/ 122464 h 2122714"/>
              <a:gd name="connsiteX124" fmla="*/ 2277836 w 2624676"/>
              <a:gd name="connsiteY124" fmla="*/ 89807 h 2122714"/>
              <a:gd name="connsiteX125" fmla="*/ 2237014 w 2624676"/>
              <a:gd name="connsiteY125" fmla="*/ 40821 h 2122714"/>
              <a:gd name="connsiteX126" fmla="*/ 2188029 w 2624676"/>
              <a:gd name="connsiteY126" fmla="*/ 24493 h 2122714"/>
              <a:gd name="connsiteX127" fmla="*/ 2130879 w 2624676"/>
              <a:gd name="connsiteY127" fmla="*/ 0 h 2122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624676" h="2122714">
                <a:moveTo>
                  <a:pt x="2130879" y="0"/>
                </a:moveTo>
                <a:lnTo>
                  <a:pt x="2130879" y="0"/>
                </a:lnTo>
                <a:cubicBezTo>
                  <a:pt x="2100943" y="19050"/>
                  <a:pt x="2074734" y="45929"/>
                  <a:pt x="2041072" y="57150"/>
                </a:cubicBezTo>
                <a:cubicBezTo>
                  <a:pt x="2024743" y="62593"/>
                  <a:pt x="2006407" y="63932"/>
                  <a:pt x="1992086" y="73479"/>
                </a:cubicBezTo>
                <a:cubicBezTo>
                  <a:pt x="1983922" y="78922"/>
                  <a:pt x="1977323" y="88538"/>
                  <a:pt x="1967593" y="89807"/>
                </a:cubicBezTo>
                <a:cubicBezTo>
                  <a:pt x="1913554" y="96855"/>
                  <a:pt x="1858736" y="95250"/>
                  <a:pt x="1804307" y="97971"/>
                </a:cubicBezTo>
                <a:cubicBezTo>
                  <a:pt x="1756642" y="113861"/>
                  <a:pt x="1802667" y="99933"/>
                  <a:pt x="1730829" y="114300"/>
                </a:cubicBezTo>
                <a:cubicBezTo>
                  <a:pt x="1688280" y="122810"/>
                  <a:pt x="1710000" y="120251"/>
                  <a:pt x="1673679" y="130629"/>
                </a:cubicBezTo>
                <a:cubicBezTo>
                  <a:pt x="1662890" y="133712"/>
                  <a:pt x="1651908" y="136072"/>
                  <a:pt x="1641022" y="138793"/>
                </a:cubicBezTo>
                <a:cubicBezTo>
                  <a:pt x="1583872" y="176893"/>
                  <a:pt x="1602922" y="155121"/>
                  <a:pt x="1575707" y="195943"/>
                </a:cubicBezTo>
                <a:cubicBezTo>
                  <a:pt x="1570134" y="212661"/>
                  <a:pt x="1565824" y="232754"/>
                  <a:pt x="1551214" y="244929"/>
                </a:cubicBezTo>
                <a:cubicBezTo>
                  <a:pt x="1541864" y="252720"/>
                  <a:pt x="1528993" y="254995"/>
                  <a:pt x="1518557" y="261257"/>
                </a:cubicBezTo>
                <a:cubicBezTo>
                  <a:pt x="1501729" y="271354"/>
                  <a:pt x="1469572" y="293914"/>
                  <a:pt x="1469572" y="293914"/>
                </a:cubicBezTo>
                <a:cubicBezTo>
                  <a:pt x="1445079" y="291193"/>
                  <a:pt x="1419647" y="292997"/>
                  <a:pt x="1396093" y="285750"/>
                </a:cubicBezTo>
                <a:cubicBezTo>
                  <a:pt x="1359128" y="274376"/>
                  <a:pt x="1368876" y="253868"/>
                  <a:pt x="1338943" y="236764"/>
                </a:cubicBezTo>
                <a:cubicBezTo>
                  <a:pt x="1329201" y="231197"/>
                  <a:pt x="1317172" y="231321"/>
                  <a:pt x="1306286" y="228600"/>
                </a:cubicBezTo>
                <a:cubicBezTo>
                  <a:pt x="1273629" y="231321"/>
                  <a:pt x="1239978" y="228320"/>
                  <a:pt x="1208314" y="236764"/>
                </a:cubicBezTo>
                <a:cubicBezTo>
                  <a:pt x="1197158" y="239739"/>
                  <a:pt x="1193429" y="254852"/>
                  <a:pt x="1183822" y="261257"/>
                </a:cubicBezTo>
                <a:cubicBezTo>
                  <a:pt x="1176797" y="265940"/>
                  <a:pt x="1131023" y="276498"/>
                  <a:pt x="1126672" y="277586"/>
                </a:cubicBezTo>
                <a:cubicBezTo>
                  <a:pt x="1057432" y="273513"/>
                  <a:pt x="976834" y="270670"/>
                  <a:pt x="906236" y="261257"/>
                </a:cubicBezTo>
                <a:cubicBezTo>
                  <a:pt x="892481" y="259423"/>
                  <a:pt x="878802" y="256744"/>
                  <a:pt x="865414" y="253093"/>
                </a:cubicBezTo>
                <a:cubicBezTo>
                  <a:pt x="848809" y="248564"/>
                  <a:pt x="816429" y="236764"/>
                  <a:pt x="816429" y="236764"/>
                </a:cubicBezTo>
                <a:cubicBezTo>
                  <a:pt x="798372" y="218707"/>
                  <a:pt x="790177" y="207310"/>
                  <a:pt x="767443" y="195943"/>
                </a:cubicBezTo>
                <a:cubicBezTo>
                  <a:pt x="759746" y="192094"/>
                  <a:pt x="751114" y="190500"/>
                  <a:pt x="742950" y="187779"/>
                </a:cubicBezTo>
                <a:cubicBezTo>
                  <a:pt x="678248" y="190720"/>
                  <a:pt x="579598" y="189425"/>
                  <a:pt x="506186" y="204107"/>
                </a:cubicBezTo>
                <a:cubicBezTo>
                  <a:pt x="497747" y="205795"/>
                  <a:pt x="489968" y="209907"/>
                  <a:pt x="481693" y="212271"/>
                </a:cubicBezTo>
                <a:cubicBezTo>
                  <a:pt x="470904" y="215354"/>
                  <a:pt x="459542" y="216496"/>
                  <a:pt x="449036" y="220436"/>
                </a:cubicBezTo>
                <a:cubicBezTo>
                  <a:pt x="437640" y="224709"/>
                  <a:pt x="427679" y="232244"/>
                  <a:pt x="416379" y="236764"/>
                </a:cubicBezTo>
                <a:cubicBezTo>
                  <a:pt x="400398" y="243156"/>
                  <a:pt x="383374" y="246701"/>
                  <a:pt x="367393" y="253093"/>
                </a:cubicBezTo>
                <a:cubicBezTo>
                  <a:pt x="345915" y="261684"/>
                  <a:pt x="298532" y="289297"/>
                  <a:pt x="285750" y="302079"/>
                </a:cubicBezTo>
                <a:lnTo>
                  <a:pt x="261257" y="326571"/>
                </a:lnTo>
                <a:cubicBezTo>
                  <a:pt x="263979" y="372835"/>
                  <a:pt x="262547" y="419532"/>
                  <a:pt x="269422" y="465364"/>
                </a:cubicBezTo>
                <a:cubicBezTo>
                  <a:pt x="270878" y="475068"/>
                  <a:pt x="285750" y="480045"/>
                  <a:pt x="285750" y="489857"/>
                </a:cubicBezTo>
                <a:cubicBezTo>
                  <a:pt x="285750" y="499669"/>
                  <a:pt x="278198" y="509962"/>
                  <a:pt x="269422" y="514350"/>
                </a:cubicBezTo>
                <a:cubicBezTo>
                  <a:pt x="254616" y="521753"/>
                  <a:pt x="236668" y="519267"/>
                  <a:pt x="220436" y="522514"/>
                </a:cubicBezTo>
                <a:cubicBezTo>
                  <a:pt x="144084" y="537785"/>
                  <a:pt x="225533" y="523282"/>
                  <a:pt x="163286" y="538843"/>
                </a:cubicBezTo>
                <a:cubicBezTo>
                  <a:pt x="149824" y="542208"/>
                  <a:pt x="136071" y="544286"/>
                  <a:pt x="122464" y="547007"/>
                </a:cubicBezTo>
                <a:cubicBezTo>
                  <a:pt x="114300" y="552450"/>
                  <a:pt x="103415" y="555172"/>
                  <a:pt x="97972" y="563336"/>
                </a:cubicBezTo>
                <a:cubicBezTo>
                  <a:pt x="91748" y="572672"/>
                  <a:pt x="92890" y="585204"/>
                  <a:pt x="89807" y="595993"/>
                </a:cubicBezTo>
                <a:cubicBezTo>
                  <a:pt x="87443" y="604268"/>
                  <a:pt x="83510" y="612085"/>
                  <a:pt x="81643" y="620486"/>
                </a:cubicBezTo>
                <a:cubicBezTo>
                  <a:pt x="78052" y="636645"/>
                  <a:pt x="77494" y="653412"/>
                  <a:pt x="73479" y="669471"/>
                </a:cubicBezTo>
                <a:cubicBezTo>
                  <a:pt x="69304" y="686169"/>
                  <a:pt x="62593" y="702128"/>
                  <a:pt x="57150" y="718457"/>
                </a:cubicBezTo>
                <a:lnTo>
                  <a:pt x="48986" y="742950"/>
                </a:lnTo>
                <a:cubicBezTo>
                  <a:pt x="46265" y="751114"/>
                  <a:pt x="44671" y="759746"/>
                  <a:pt x="40822" y="767443"/>
                </a:cubicBezTo>
                <a:cubicBezTo>
                  <a:pt x="35379" y="778329"/>
                  <a:pt x="29287" y="788913"/>
                  <a:pt x="24493" y="800100"/>
                </a:cubicBezTo>
                <a:cubicBezTo>
                  <a:pt x="21103" y="808010"/>
                  <a:pt x="18693" y="816318"/>
                  <a:pt x="16329" y="824593"/>
                </a:cubicBezTo>
                <a:cubicBezTo>
                  <a:pt x="5328" y="863094"/>
                  <a:pt x="6609" y="868136"/>
                  <a:pt x="0" y="914400"/>
                </a:cubicBezTo>
                <a:cubicBezTo>
                  <a:pt x="2721" y="1012371"/>
                  <a:pt x="1497" y="1110532"/>
                  <a:pt x="8164" y="1208314"/>
                </a:cubicBezTo>
                <a:cubicBezTo>
                  <a:pt x="11895" y="1263029"/>
                  <a:pt x="23028" y="1259605"/>
                  <a:pt x="32657" y="1298121"/>
                </a:cubicBezTo>
                <a:cubicBezTo>
                  <a:pt x="36023" y="1311583"/>
                  <a:pt x="37171" y="1325555"/>
                  <a:pt x="40822" y="1338943"/>
                </a:cubicBezTo>
                <a:cubicBezTo>
                  <a:pt x="45351" y="1355548"/>
                  <a:pt x="52976" y="1371231"/>
                  <a:pt x="57150" y="1387929"/>
                </a:cubicBezTo>
                <a:cubicBezTo>
                  <a:pt x="59871" y="1398815"/>
                  <a:pt x="60296" y="1410550"/>
                  <a:pt x="65314" y="1420586"/>
                </a:cubicBezTo>
                <a:cubicBezTo>
                  <a:pt x="74090" y="1438139"/>
                  <a:pt x="87086" y="1453243"/>
                  <a:pt x="97972" y="1469571"/>
                </a:cubicBezTo>
                <a:cubicBezTo>
                  <a:pt x="103415" y="1477735"/>
                  <a:pt x="106136" y="1488621"/>
                  <a:pt x="114300" y="1494064"/>
                </a:cubicBezTo>
                <a:lnTo>
                  <a:pt x="138793" y="1510393"/>
                </a:lnTo>
                <a:cubicBezTo>
                  <a:pt x="149679" y="1526722"/>
                  <a:pt x="157573" y="1545503"/>
                  <a:pt x="171450" y="1559379"/>
                </a:cubicBezTo>
                <a:cubicBezTo>
                  <a:pt x="209819" y="1597746"/>
                  <a:pt x="186339" y="1577469"/>
                  <a:pt x="244929" y="1616529"/>
                </a:cubicBezTo>
                <a:cubicBezTo>
                  <a:pt x="253093" y="1621972"/>
                  <a:pt x="260646" y="1628469"/>
                  <a:pt x="269422" y="1632857"/>
                </a:cubicBezTo>
                <a:cubicBezTo>
                  <a:pt x="280308" y="1638300"/>
                  <a:pt x="291512" y="1643148"/>
                  <a:pt x="302079" y="1649186"/>
                </a:cubicBezTo>
                <a:cubicBezTo>
                  <a:pt x="310598" y="1654054"/>
                  <a:pt x="317796" y="1661126"/>
                  <a:pt x="326572" y="1665514"/>
                </a:cubicBezTo>
                <a:cubicBezTo>
                  <a:pt x="339630" y="1672043"/>
                  <a:pt x="371504" y="1678352"/>
                  <a:pt x="383722" y="1681843"/>
                </a:cubicBezTo>
                <a:cubicBezTo>
                  <a:pt x="391997" y="1684207"/>
                  <a:pt x="400050" y="1687286"/>
                  <a:pt x="408214" y="1690007"/>
                </a:cubicBezTo>
                <a:cubicBezTo>
                  <a:pt x="465302" y="1728066"/>
                  <a:pt x="395521" y="1687078"/>
                  <a:pt x="514350" y="1714500"/>
                </a:cubicBezTo>
                <a:cubicBezTo>
                  <a:pt x="531168" y="1718381"/>
                  <a:pt x="552239" y="1746074"/>
                  <a:pt x="563336" y="1755321"/>
                </a:cubicBezTo>
                <a:cubicBezTo>
                  <a:pt x="570874" y="1761603"/>
                  <a:pt x="580291" y="1765368"/>
                  <a:pt x="587829" y="1771650"/>
                </a:cubicBezTo>
                <a:cubicBezTo>
                  <a:pt x="605255" y="1786172"/>
                  <a:pt x="625061" y="1809995"/>
                  <a:pt x="636814" y="1828800"/>
                </a:cubicBezTo>
                <a:cubicBezTo>
                  <a:pt x="643264" y="1839121"/>
                  <a:pt x="647700" y="1850571"/>
                  <a:pt x="653143" y="1861457"/>
                </a:cubicBezTo>
                <a:cubicBezTo>
                  <a:pt x="655864" y="1872343"/>
                  <a:pt x="657367" y="1883608"/>
                  <a:pt x="661307" y="1894114"/>
                </a:cubicBezTo>
                <a:cubicBezTo>
                  <a:pt x="665580" y="1905510"/>
                  <a:pt x="673787" y="1915225"/>
                  <a:pt x="677636" y="1926771"/>
                </a:cubicBezTo>
                <a:cubicBezTo>
                  <a:pt x="682024" y="1939936"/>
                  <a:pt x="682149" y="1954205"/>
                  <a:pt x="685800" y="1967593"/>
                </a:cubicBezTo>
                <a:cubicBezTo>
                  <a:pt x="704393" y="2035767"/>
                  <a:pt x="693060" y="1996626"/>
                  <a:pt x="718457" y="2041071"/>
                </a:cubicBezTo>
                <a:cubicBezTo>
                  <a:pt x="726994" y="2056011"/>
                  <a:pt x="737854" y="2084961"/>
                  <a:pt x="751114" y="2098221"/>
                </a:cubicBezTo>
                <a:cubicBezTo>
                  <a:pt x="766942" y="2114049"/>
                  <a:pt x="780178" y="2116074"/>
                  <a:pt x="800100" y="2122714"/>
                </a:cubicBezTo>
                <a:cubicBezTo>
                  <a:pt x="942145" y="2113245"/>
                  <a:pt x="888523" y="2137244"/>
                  <a:pt x="971550" y="2081893"/>
                </a:cubicBezTo>
                <a:lnTo>
                  <a:pt x="971550" y="2081893"/>
                </a:lnTo>
                <a:lnTo>
                  <a:pt x="1045029" y="2057400"/>
                </a:lnTo>
                <a:lnTo>
                  <a:pt x="1069522" y="2049236"/>
                </a:lnTo>
                <a:cubicBezTo>
                  <a:pt x="1079343" y="2050129"/>
                  <a:pt x="1156166" y="2050200"/>
                  <a:pt x="1183822" y="2065564"/>
                </a:cubicBezTo>
                <a:cubicBezTo>
                  <a:pt x="1200977" y="2075094"/>
                  <a:pt x="1232807" y="2098221"/>
                  <a:pt x="1232807" y="2098221"/>
                </a:cubicBezTo>
                <a:cubicBezTo>
                  <a:pt x="1251857" y="2095500"/>
                  <a:pt x="1271087" y="2093831"/>
                  <a:pt x="1289957" y="2090057"/>
                </a:cubicBezTo>
                <a:cubicBezTo>
                  <a:pt x="1344276" y="2079194"/>
                  <a:pt x="1283896" y="2086207"/>
                  <a:pt x="1338943" y="2065564"/>
                </a:cubicBezTo>
                <a:cubicBezTo>
                  <a:pt x="1351936" y="2060692"/>
                  <a:pt x="1366157" y="2060121"/>
                  <a:pt x="1379764" y="2057400"/>
                </a:cubicBezTo>
                <a:cubicBezTo>
                  <a:pt x="1390650" y="2051957"/>
                  <a:pt x="1400876" y="2044920"/>
                  <a:pt x="1412422" y="2041071"/>
                </a:cubicBezTo>
                <a:cubicBezTo>
                  <a:pt x="1470860" y="2021592"/>
                  <a:pt x="1547192" y="2038126"/>
                  <a:pt x="1600200" y="2041071"/>
                </a:cubicBezTo>
                <a:cubicBezTo>
                  <a:pt x="1634190" y="2047869"/>
                  <a:pt x="1641980" y="2048755"/>
                  <a:pt x="1673679" y="2057400"/>
                </a:cubicBezTo>
                <a:cubicBezTo>
                  <a:pt x="1692793" y="2062613"/>
                  <a:pt x="1711852" y="2068036"/>
                  <a:pt x="1730829" y="2073729"/>
                </a:cubicBezTo>
                <a:cubicBezTo>
                  <a:pt x="1739072" y="2076202"/>
                  <a:pt x="1746883" y="2080205"/>
                  <a:pt x="1755322" y="2081893"/>
                </a:cubicBezTo>
                <a:cubicBezTo>
                  <a:pt x="1774192" y="2085667"/>
                  <a:pt x="1793602" y="2086283"/>
                  <a:pt x="1812472" y="2090057"/>
                </a:cubicBezTo>
                <a:cubicBezTo>
                  <a:pt x="1834478" y="2094458"/>
                  <a:pt x="1877786" y="2106386"/>
                  <a:pt x="1877786" y="2106386"/>
                </a:cubicBezTo>
                <a:cubicBezTo>
                  <a:pt x="1978479" y="2103664"/>
                  <a:pt x="2079254" y="2103129"/>
                  <a:pt x="2179864" y="2098221"/>
                </a:cubicBezTo>
                <a:cubicBezTo>
                  <a:pt x="2231281" y="2095713"/>
                  <a:pt x="2198218" y="2092367"/>
                  <a:pt x="2228850" y="2065564"/>
                </a:cubicBezTo>
                <a:cubicBezTo>
                  <a:pt x="2243619" y="2052641"/>
                  <a:pt x="2277836" y="2032907"/>
                  <a:pt x="2277836" y="2032907"/>
                </a:cubicBezTo>
                <a:cubicBezTo>
                  <a:pt x="2280557" y="2022021"/>
                  <a:pt x="2282060" y="2010756"/>
                  <a:pt x="2286000" y="2000250"/>
                </a:cubicBezTo>
                <a:cubicBezTo>
                  <a:pt x="2300660" y="1961157"/>
                  <a:pt x="2302382" y="1978247"/>
                  <a:pt x="2310493" y="1943100"/>
                </a:cubicBezTo>
                <a:cubicBezTo>
                  <a:pt x="2316734" y="1916057"/>
                  <a:pt x="2318046" y="1887786"/>
                  <a:pt x="2326822" y="1861457"/>
                </a:cubicBezTo>
                <a:cubicBezTo>
                  <a:pt x="2329543" y="1853293"/>
                  <a:pt x="2333051" y="1845350"/>
                  <a:pt x="2334986" y="1836964"/>
                </a:cubicBezTo>
                <a:cubicBezTo>
                  <a:pt x="2341226" y="1809921"/>
                  <a:pt x="2351314" y="1755321"/>
                  <a:pt x="2351314" y="1755321"/>
                </a:cubicBezTo>
                <a:cubicBezTo>
                  <a:pt x="2354036" y="1725385"/>
                  <a:pt x="2357113" y="1695480"/>
                  <a:pt x="2359479" y="1665514"/>
                </a:cubicBezTo>
                <a:cubicBezTo>
                  <a:pt x="2365278" y="1592063"/>
                  <a:pt x="2363694" y="1517756"/>
                  <a:pt x="2375807" y="1445079"/>
                </a:cubicBezTo>
                <a:cubicBezTo>
                  <a:pt x="2377705" y="1433690"/>
                  <a:pt x="2391186" y="1427675"/>
                  <a:pt x="2400300" y="1420586"/>
                </a:cubicBezTo>
                <a:cubicBezTo>
                  <a:pt x="2415791" y="1408538"/>
                  <a:pt x="2430669" y="1394135"/>
                  <a:pt x="2449286" y="1387929"/>
                </a:cubicBezTo>
                <a:lnTo>
                  <a:pt x="2498272" y="1371600"/>
                </a:lnTo>
                <a:cubicBezTo>
                  <a:pt x="2506436" y="1366157"/>
                  <a:pt x="2513798" y="1359256"/>
                  <a:pt x="2522764" y="1355271"/>
                </a:cubicBezTo>
                <a:cubicBezTo>
                  <a:pt x="2538492" y="1348281"/>
                  <a:pt x="2571750" y="1338943"/>
                  <a:pt x="2571750" y="1338943"/>
                </a:cubicBezTo>
                <a:cubicBezTo>
                  <a:pt x="2588079" y="1328057"/>
                  <a:pt x="2621767" y="1325883"/>
                  <a:pt x="2620736" y="1306286"/>
                </a:cubicBezTo>
                <a:cubicBezTo>
                  <a:pt x="2620253" y="1297114"/>
                  <a:pt x="2639741" y="1164731"/>
                  <a:pt x="2596243" y="1126671"/>
                </a:cubicBezTo>
                <a:cubicBezTo>
                  <a:pt x="2581474" y="1113748"/>
                  <a:pt x="2564810" y="1102790"/>
                  <a:pt x="2547257" y="1094014"/>
                </a:cubicBezTo>
                <a:lnTo>
                  <a:pt x="2465614" y="1053193"/>
                </a:lnTo>
                <a:cubicBezTo>
                  <a:pt x="2449286" y="1036864"/>
                  <a:pt x="2412100" y="1026851"/>
                  <a:pt x="2416629" y="1004207"/>
                </a:cubicBezTo>
                <a:cubicBezTo>
                  <a:pt x="2419350" y="990600"/>
                  <a:pt x="2417908" y="975434"/>
                  <a:pt x="2424793" y="963386"/>
                </a:cubicBezTo>
                <a:cubicBezTo>
                  <a:pt x="2429661" y="954866"/>
                  <a:pt x="2439908" y="949943"/>
                  <a:pt x="2449286" y="947057"/>
                </a:cubicBezTo>
                <a:cubicBezTo>
                  <a:pt x="2475812" y="938895"/>
                  <a:pt x="2504600" y="939506"/>
                  <a:pt x="2530929" y="930729"/>
                </a:cubicBezTo>
                <a:lnTo>
                  <a:pt x="2555422" y="922564"/>
                </a:lnTo>
                <a:cubicBezTo>
                  <a:pt x="2579725" y="886108"/>
                  <a:pt x="2579914" y="893735"/>
                  <a:pt x="2579914" y="832757"/>
                </a:cubicBezTo>
                <a:cubicBezTo>
                  <a:pt x="2579914" y="699379"/>
                  <a:pt x="2579432" y="565863"/>
                  <a:pt x="2571750" y="432707"/>
                </a:cubicBezTo>
                <a:cubicBezTo>
                  <a:pt x="2571185" y="422911"/>
                  <a:pt x="2562360" y="415152"/>
                  <a:pt x="2555422" y="408214"/>
                </a:cubicBezTo>
                <a:cubicBezTo>
                  <a:pt x="2545800" y="398592"/>
                  <a:pt x="2534303" y="390933"/>
                  <a:pt x="2522764" y="383721"/>
                </a:cubicBezTo>
                <a:cubicBezTo>
                  <a:pt x="2512443" y="377271"/>
                  <a:pt x="2500993" y="372836"/>
                  <a:pt x="2490107" y="367393"/>
                </a:cubicBezTo>
                <a:cubicBezTo>
                  <a:pt x="2473779" y="351064"/>
                  <a:pt x="2448425" y="340314"/>
                  <a:pt x="2441122" y="318407"/>
                </a:cubicBezTo>
                <a:cubicBezTo>
                  <a:pt x="2426773" y="275363"/>
                  <a:pt x="2442440" y="310192"/>
                  <a:pt x="2408464" y="269421"/>
                </a:cubicBezTo>
                <a:cubicBezTo>
                  <a:pt x="2351631" y="201222"/>
                  <a:pt x="2439201" y="291994"/>
                  <a:pt x="2367643" y="220436"/>
                </a:cubicBezTo>
                <a:cubicBezTo>
                  <a:pt x="2359460" y="195887"/>
                  <a:pt x="2360736" y="192553"/>
                  <a:pt x="2343150" y="171450"/>
                </a:cubicBezTo>
                <a:cubicBezTo>
                  <a:pt x="2335758" y="162580"/>
                  <a:pt x="2326049" y="155827"/>
                  <a:pt x="2318657" y="146957"/>
                </a:cubicBezTo>
                <a:cubicBezTo>
                  <a:pt x="2312375" y="139419"/>
                  <a:pt x="2308032" y="130449"/>
                  <a:pt x="2302329" y="122464"/>
                </a:cubicBezTo>
                <a:cubicBezTo>
                  <a:pt x="2294420" y="111391"/>
                  <a:pt x="2285745" y="100880"/>
                  <a:pt x="2277836" y="89807"/>
                </a:cubicBezTo>
                <a:cubicBezTo>
                  <a:pt x="2266470" y="73894"/>
                  <a:pt x="2255070" y="50852"/>
                  <a:pt x="2237014" y="40821"/>
                </a:cubicBezTo>
                <a:cubicBezTo>
                  <a:pt x="2221968" y="32462"/>
                  <a:pt x="2204357" y="29936"/>
                  <a:pt x="2188029" y="24493"/>
                </a:cubicBezTo>
                <a:cubicBezTo>
                  <a:pt x="2153209" y="12887"/>
                  <a:pt x="2140404" y="4082"/>
                  <a:pt x="2130879" y="0"/>
                </a:cubicBezTo>
                <a:close/>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588079" y="1143000"/>
            <a:ext cx="1616528" cy="1412421"/>
          </a:xfrm>
          <a:custGeom>
            <a:avLst/>
            <a:gdLst>
              <a:gd name="connsiteX0" fmla="*/ 1265464 w 1616528"/>
              <a:gd name="connsiteY0" fmla="*/ 416379 h 1412421"/>
              <a:gd name="connsiteX1" fmla="*/ 1265464 w 1616528"/>
              <a:gd name="connsiteY1" fmla="*/ 416379 h 1412421"/>
              <a:gd name="connsiteX2" fmla="*/ 1004207 w 1616528"/>
              <a:gd name="connsiteY2" fmla="*/ 416379 h 1412421"/>
              <a:gd name="connsiteX3" fmla="*/ 979714 w 1616528"/>
              <a:gd name="connsiteY3" fmla="*/ 408214 h 1412421"/>
              <a:gd name="connsiteX4" fmla="*/ 955221 w 1616528"/>
              <a:gd name="connsiteY4" fmla="*/ 383721 h 1412421"/>
              <a:gd name="connsiteX5" fmla="*/ 938892 w 1616528"/>
              <a:gd name="connsiteY5" fmla="*/ 359229 h 1412421"/>
              <a:gd name="connsiteX6" fmla="*/ 914400 w 1616528"/>
              <a:gd name="connsiteY6" fmla="*/ 342900 h 1412421"/>
              <a:gd name="connsiteX7" fmla="*/ 865414 w 1616528"/>
              <a:gd name="connsiteY7" fmla="*/ 293914 h 1412421"/>
              <a:gd name="connsiteX8" fmla="*/ 840921 w 1616528"/>
              <a:gd name="connsiteY8" fmla="*/ 269421 h 1412421"/>
              <a:gd name="connsiteX9" fmla="*/ 824592 w 1616528"/>
              <a:gd name="connsiteY9" fmla="*/ 244929 h 1412421"/>
              <a:gd name="connsiteX10" fmla="*/ 808264 w 1616528"/>
              <a:gd name="connsiteY10" fmla="*/ 212271 h 1412421"/>
              <a:gd name="connsiteX11" fmla="*/ 783771 w 1616528"/>
              <a:gd name="connsiteY11" fmla="*/ 195943 h 1412421"/>
              <a:gd name="connsiteX12" fmla="*/ 751114 w 1616528"/>
              <a:gd name="connsiteY12" fmla="*/ 146957 h 1412421"/>
              <a:gd name="connsiteX13" fmla="*/ 734785 w 1616528"/>
              <a:gd name="connsiteY13" fmla="*/ 122464 h 1412421"/>
              <a:gd name="connsiteX14" fmla="*/ 710292 w 1616528"/>
              <a:gd name="connsiteY14" fmla="*/ 89807 h 1412421"/>
              <a:gd name="connsiteX15" fmla="*/ 644978 w 1616528"/>
              <a:gd name="connsiteY15" fmla="*/ 32657 h 1412421"/>
              <a:gd name="connsiteX16" fmla="*/ 571500 w 1616528"/>
              <a:gd name="connsiteY16" fmla="*/ 8164 h 1412421"/>
              <a:gd name="connsiteX17" fmla="*/ 547007 w 1616528"/>
              <a:gd name="connsiteY17" fmla="*/ 0 h 1412421"/>
              <a:gd name="connsiteX18" fmla="*/ 391885 w 1616528"/>
              <a:gd name="connsiteY18" fmla="*/ 8164 h 1412421"/>
              <a:gd name="connsiteX19" fmla="*/ 359228 w 1616528"/>
              <a:gd name="connsiteY19" fmla="*/ 24493 h 1412421"/>
              <a:gd name="connsiteX20" fmla="*/ 334735 w 1616528"/>
              <a:gd name="connsiteY20" fmla="*/ 32657 h 1412421"/>
              <a:gd name="connsiteX21" fmla="*/ 318407 w 1616528"/>
              <a:gd name="connsiteY21" fmla="*/ 57150 h 1412421"/>
              <a:gd name="connsiteX22" fmla="*/ 310242 w 1616528"/>
              <a:gd name="connsiteY22" fmla="*/ 81643 h 1412421"/>
              <a:gd name="connsiteX23" fmla="*/ 285750 w 1616528"/>
              <a:gd name="connsiteY23" fmla="*/ 106136 h 1412421"/>
              <a:gd name="connsiteX24" fmla="*/ 277585 w 1616528"/>
              <a:gd name="connsiteY24" fmla="*/ 146957 h 1412421"/>
              <a:gd name="connsiteX25" fmla="*/ 269421 w 1616528"/>
              <a:gd name="connsiteY25" fmla="*/ 171450 h 1412421"/>
              <a:gd name="connsiteX26" fmla="*/ 261257 w 1616528"/>
              <a:gd name="connsiteY26" fmla="*/ 440871 h 1412421"/>
              <a:gd name="connsiteX27" fmla="*/ 253092 w 1616528"/>
              <a:gd name="connsiteY27" fmla="*/ 473529 h 1412421"/>
              <a:gd name="connsiteX28" fmla="*/ 228600 w 1616528"/>
              <a:gd name="connsiteY28" fmla="*/ 498021 h 1412421"/>
              <a:gd name="connsiteX29" fmla="*/ 171450 w 1616528"/>
              <a:gd name="connsiteY29" fmla="*/ 530679 h 1412421"/>
              <a:gd name="connsiteX30" fmla="*/ 155121 w 1616528"/>
              <a:gd name="connsiteY30" fmla="*/ 555171 h 1412421"/>
              <a:gd name="connsiteX31" fmla="*/ 130628 w 1616528"/>
              <a:gd name="connsiteY31" fmla="*/ 571500 h 1412421"/>
              <a:gd name="connsiteX32" fmla="*/ 114300 w 1616528"/>
              <a:gd name="connsiteY32" fmla="*/ 636814 h 1412421"/>
              <a:gd name="connsiteX33" fmla="*/ 97971 w 1616528"/>
              <a:gd name="connsiteY33" fmla="*/ 669471 h 1412421"/>
              <a:gd name="connsiteX34" fmla="*/ 81642 w 1616528"/>
              <a:gd name="connsiteY34" fmla="*/ 726621 h 1412421"/>
              <a:gd name="connsiteX35" fmla="*/ 65314 w 1616528"/>
              <a:gd name="connsiteY35" fmla="*/ 775607 h 1412421"/>
              <a:gd name="connsiteX36" fmla="*/ 48985 w 1616528"/>
              <a:gd name="connsiteY36" fmla="*/ 832757 h 1412421"/>
              <a:gd name="connsiteX37" fmla="*/ 32657 w 1616528"/>
              <a:gd name="connsiteY37" fmla="*/ 914400 h 1412421"/>
              <a:gd name="connsiteX38" fmla="*/ 16328 w 1616528"/>
              <a:gd name="connsiteY38" fmla="*/ 947057 h 1412421"/>
              <a:gd name="connsiteX39" fmla="*/ 8164 w 1616528"/>
              <a:gd name="connsiteY39" fmla="*/ 979714 h 1412421"/>
              <a:gd name="connsiteX40" fmla="*/ 0 w 1616528"/>
              <a:gd name="connsiteY40" fmla="*/ 1004207 h 1412421"/>
              <a:gd name="connsiteX41" fmla="*/ 8164 w 1616528"/>
              <a:gd name="connsiteY41" fmla="*/ 1200150 h 1412421"/>
              <a:gd name="connsiteX42" fmla="*/ 24492 w 1616528"/>
              <a:gd name="connsiteY42" fmla="*/ 1232807 h 1412421"/>
              <a:gd name="connsiteX43" fmla="*/ 81642 w 1616528"/>
              <a:gd name="connsiteY43" fmla="*/ 1289957 h 1412421"/>
              <a:gd name="connsiteX44" fmla="*/ 138792 w 1616528"/>
              <a:gd name="connsiteY44" fmla="*/ 1347107 h 1412421"/>
              <a:gd name="connsiteX45" fmla="*/ 179614 w 1616528"/>
              <a:gd name="connsiteY45" fmla="*/ 1387929 h 1412421"/>
              <a:gd name="connsiteX46" fmla="*/ 244928 w 1616528"/>
              <a:gd name="connsiteY46" fmla="*/ 1404257 h 1412421"/>
              <a:gd name="connsiteX47" fmla="*/ 277585 w 1616528"/>
              <a:gd name="connsiteY47" fmla="*/ 1412421 h 1412421"/>
              <a:gd name="connsiteX48" fmla="*/ 440871 w 1616528"/>
              <a:gd name="connsiteY48" fmla="*/ 1396093 h 1412421"/>
              <a:gd name="connsiteX49" fmla="*/ 489857 w 1616528"/>
              <a:gd name="connsiteY49" fmla="*/ 1379764 h 1412421"/>
              <a:gd name="connsiteX50" fmla="*/ 514350 w 1616528"/>
              <a:gd name="connsiteY50" fmla="*/ 1371600 h 1412421"/>
              <a:gd name="connsiteX51" fmla="*/ 530678 w 1616528"/>
              <a:gd name="connsiteY51" fmla="*/ 1314450 h 1412421"/>
              <a:gd name="connsiteX52" fmla="*/ 547007 w 1616528"/>
              <a:gd name="connsiteY52" fmla="*/ 1265464 h 1412421"/>
              <a:gd name="connsiteX53" fmla="*/ 555171 w 1616528"/>
              <a:gd name="connsiteY53" fmla="*/ 1240971 h 1412421"/>
              <a:gd name="connsiteX54" fmla="*/ 571500 w 1616528"/>
              <a:gd name="connsiteY54" fmla="*/ 1183821 h 1412421"/>
              <a:gd name="connsiteX55" fmla="*/ 587828 w 1616528"/>
              <a:gd name="connsiteY55" fmla="*/ 1159329 h 1412421"/>
              <a:gd name="connsiteX56" fmla="*/ 612321 w 1616528"/>
              <a:gd name="connsiteY56" fmla="*/ 1110343 h 1412421"/>
              <a:gd name="connsiteX57" fmla="*/ 677635 w 1616528"/>
              <a:gd name="connsiteY57" fmla="*/ 1069521 h 1412421"/>
              <a:gd name="connsiteX58" fmla="*/ 702128 w 1616528"/>
              <a:gd name="connsiteY58" fmla="*/ 1061357 h 1412421"/>
              <a:gd name="connsiteX59" fmla="*/ 889907 w 1616528"/>
              <a:gd name="connsiteY59" fmla="*/ 1069521 h 1412421"/>
              <a:gd name="connsiteX60" fmla="*/ 979714 w 1616528"/>
              <a:gd name="connsiteY60" fmla="*/ 1085850 h 1412421"/>
              <a:gd name="connsiteX61" fmla="*/ 1330778 w 1616528"/>
              <a:gd name="connsiteY61" fmla="*/ 1069521 h 1412421"/>
              <a:gd name="connsiteX62" fmla="*/ 1379764 w 1616528"/>
              <a:gd name="connsiteY62" fmla="*/ 1053193 h 1412421"/>
              <a:gd name="connsiteX63" fmla="*/ 1404257 w 1616528"/>
              <a:gd name="connsiteY63" fmla="*/ 1045029 h 1412421"/>
              <a:gd name="connsiteX64" fmla="*/ 1469571 w 1616528"/>
              <a:gd name="connsiteY64" fmla="*/ 1004207 h 1412421"/>
              <a:gd name="connsiteX65" fmla="*/ 1485900 w 1616528"/>
              <a:gd name="connsiteY65" fmla="*/ 979714 h 1412421"/>
              <a:gd name="connsiteX66" fmla="*/ 1502228 w 1616528"/>
              <a:gd name="connsiteY66" fmla="*/ 930729 h 1412421"/>
              <a:gd name="connsiteX67" fmla="*/ 1518557 w 1616528"/>
              <a:gd name="connsiteY67" fmla="*/ 906236 h 1412421"/>
              <a:gd name="connsiteX68" fmla="*/ 1534885 w 1616528"/>
              <a:gd name="connsiteY68" fmla="*/ 824593 h 1412421"/>
              <a:gd name="connsiteX69" fmla="*/ 1567542 w 1616528"/>
              <a:gd name="connsiteY69" fmla="*/ 726621 h 1412421"/>
              <a:gd name="connsiteX70" fmla="*/ 1583871 w 1616528"/>
              <a:gd name="connsiteY70" fmla="*/ 677636 h 1412421"/>
              <a:gd name="connsiteX71" fmla="*/ 1592035 w 1616528"/>
              <a:gd name="connsiteY71" fmla="*/ 653143 h 1412421"/>
              <a:gd name="connsiteX72" fmla="*/ 1600200 w 1616528"/>
              <a:gd name="connsiteY72" fmla="*/ 595993 h 1412421"/>
              <a:gd name="connsiteX73" fmla="*/ 1616528 w 1616528"/>
              <a:gd name="connsiteY73" fmla="*/ 538843 h 1412421"/>
              <a:gd name="connsiteX74" fmla="*/ 1592035 w 1616528"/>
              <a:gd name="connsiteY74" fmla="*/ 440871 h 1412421"/>
              <a:gd name="connsiteX75" fmla="*/ 1543050 w 1616528"/>
              <a:gd name="connsiteY75" fmla="*/ 408214 h 1412421"/>
              <a:gd name="connsiteX76" fmla="*/ 1518557 w 1616528"/>
              <a:gd name="connsiteY76" fmla="*/ 391886 h 1412421"/>
              <a:gd name="connsiteX77" fmla="*/ 1412421 w 1616528"/>
              <a:gd name="connsiteY77" fmla="*/ 400050 h 1412421"/>
              <a:gd name="connsiteX78" fmla="*/ 1387928 w 1616528"/>
              <a:gd name="connsiteY78" fmla="*/ 408214 h 1412421"/>
              <a:gd name="connsiteX79" fmla="*/ 1363435 w 1616528"/>
              <a:gd name="connsiteY79" fmla="*/ 432707 h 1412421"/>
              <a:gd name="connsiteX80" fmla="*/ 1355271 w 1616528"/>
              <a:gd name="connsiteY80" fmla="*/ 440871 h 1412421"/>
              <a:gd name="connsiteX81" fmla="*/ 1355271 w 1616528"/>
              <a:gd name="connsiteY81" fmla="*/ 440871 h 1412421"/>
              <a:gd name="connsiteX82" fmla="*/ 1330778 w 1616528"/>
              <a:gd name="connsiteY82" fmla="*/ 416379 h 1412421"/>
              <a:gd name="connsiteX83" fmla="*/ 1347107 w 1616528"/>
              <a:gd name="connsiteY83" fmla="*/ 424543 h 1412421"/>
              <a:gd name="connsiteX84" fmla="*/ 1265464 w 1616528"/>
              <a:gd name="connsiteY84" fmla="*/ 416379 h 1412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1616528" h="1412421">
                <a:moveTo>
                  <a:pt x="1265464" y="416379"/>
                </a:moveTo>
                <a:lnTo>
                  <a:pt x="1265464" y="416379"/>
                </a:lnTo>
                <a:cubicBezTo>
                  <a:pt x="1137488" y="426223"/>
                  <a:pt x="1151297" y="429751"/>
                  <a:pt x="1004207" y="416379"/>
                </a:cubicBezTo>
                <a:cubicBezTo>
                  <a:pt x="995636" y="415600"/>
                  <a:pt x="987878" y="410936"/>
                  <a:pt x="979714" y="408214"/>
                </a:cubicBezTo>
                <a:cubicBezTo>
                  <a:pt x="971550" y="400050"/>
                  <a:pt x="962613" y="392591"/>
                  <a:pt x="955221" y="383721"/>
                </a:cubicBezTo>
                <a:cubicBezTo>
                  <a:pt x="948939" y="376183"/>
                  <a:pt x="945830" y="366167"/>
                  <a:pt x="938892" y="359229"/>
                </a:cubicBezTo>
                <a:cubicBezTo>
                  <a:pt x="931954" y="352291"/>
                  <a:pt x="921734" y="349419"/>
                  <a:pt x="914400" y="342900"/>
                </a:cubicBezTo>
                <a:cubicBezTo>
                  <a:pt x="897141" y="327558"/>
                  <a:pt x="881743" y="310243"/>
                  <a:pt x="865414" y="293914"/>
                </a:cubicBezTo>
                <a:cubicBezTo>
                  <a:pt x="857250" y="285750"/>
                  <a:pt x="847326" y="279028"/>
                  <a:pt x="840921" y="269421"/>
                </a:cubicBezTo>
                <a:cubicBezTo>
                  <a:pt x="835478" y="261257"/>
                  <a:pt x="829460" y="253448"/>
                  <a:pt x="824592" y="244929"/>
                </a:cubicBezTo>
                <a:cubicBezTo>
                  <a:pt x="818554" y="234362"/>
                  <a:pt x="816055" y="221621"/>
                  <a:pt x="808264" y="212271"/>
                </a:cubicBezTo>
                <a:cubicBezTo>
                  <a:pt x="801982" y="204733"/>
                  <a:pt x="791935" y="201386"/>
                  <a:pt x="783771" y="195943"/>
                </a:cubicBezTo>
                <a:lnTo>
                  <a:pt x="751114" y="146957"/>
                </a:lnTo>
                <a:cubicBezTo>
                  <a:pt x="745671" y="138793"/>
                  <a:pt x="740672" y="130314"/>
                  <a:pt x="734785" y="122464"/>
                </a:cubicBezTo>
                <a:cubicBezTo>
                  <a:pt x="726621" y="111578"/>
                  <a:pt x="718201" y="100880"/>
                  <a:pt x="710292" y="89807"/>
                </a:cubicBezTo>
                <a:cubicBezTo>
                  <a:pt x="689456" y="60636"/>
                  <a:pt x="689374" y="47455"/>
                  <a:pt x="644978" y="32657"/>
                </a:cubicBezTo>
                <a:lnTo>
                  <a:pt x="571500" y="8164"/>
                </a:lnTo>
                <a:lnTo>
                  <a:pt x="547007" y="0"/>
                </a:lnTo>
                <a:cubicBezTo>
                  <a:pt x="495300" y="2721"/>
                  <a:pt x="443229" y="1467"/>
                  <a:pt x="391885" y="8164"/>
                </a:cubicBezTo>
                <a:cubicBezTo>
                  <a:pt x="379817" y="9738"/>
                  <a:pt x="370415" y="19699"/>
                  <a:pt x="359228" y="24493"/>
                </a:cubicBezTo>
                <a:cubicBezTo>
                  <a:pt x="351318" y="27883"/>
                  <a:pt x="342899" y="29936"/>
                  <a:pt x="334735" y="32657"/>
                </a:cubicBezTo>
                <a:cubicBezTo>
                  <a:pt x="329292" y="40821"/>
                  <a:pt x="322795" y="48374"/>
                  <a:pt x="318407" y="57150"/>
                </a:cubicBezTo>
                <a:cubicBezTo>
                  <a:pt x="314558" y="64847"/>
                  <a:pt x="315016" y="74482"/>
                  <a:pt x="310242" y="81643"/>
                </a:cubicBezTo>
                <a:cubicBezTo>
                  <a:pt x="303838" y="91250"/>
                  <a:pt x="293914" y="97972"/>
                  <a:pt x="285750" y="106136"/>
                </a:cubicBezTo>
                <a:cubicBezTo>
                  <a:pt x="283028" y="119743"/>
                  <a:pt x="280951" y="133495"/>
                  <a:pt x="277585" y="146957"/>
                </a:cubicBezTo>
                <a:cubicBezTo>
                  <a:pt x="275498" y="155306"/>
                  <a:pt x="269898" y="162857"/>
                  <a:pt x="269421" y="171450"/>
                </a:cubicBezTo>
                <a:cubicBezTo>
                  <a:pt x="264437" y="261160"/>
                  <a:pt x="266107" y="351154"/>
                  <a:pt x="261257" y="440871"/>
                </a:cubicBezTo>
                <a:cubicBezTo>
                  <a:pt x="260651" y="452076"/>
                  <a:pt x="258659" y="463786"/>
                  <a:pt x="253092" y="473529"/>
                </a:cubicBezTo>
                <a:cubicBezTo>
                  <a:pt x="247364" y="483553"/>
                  <a:pt x="237470" y="490630"/>
                  <a:pt x="228600" y="498021"/>
                </a:cubicBezTo>
                <a:cubicBezTo>
                  <a:pt x="211290" y="512446"/>
                  <a:pt x="191414" y="520697"/>
                  <a:pt x="171450" y="530679"/>
                </a:cubicBezTo>
                <a:cubicBezTo>
                  <a:pt x="166007" y="538843"/>
                  <a:pt x="162059" y="548233"/>
                  <a:pt x="155121" y="555171"/>
                </a:cubicBezTo>
                <a:cubicBezTo>
                  <a:pt x="148183" y="562109"/>
                  <a:pt x="135016" y="562724"/>
                  <a:pt x="130628" y="571500"/>
                </a:cubicBezTo>
                <a:cubicBezTo>
                  <a:pt x="120592" y="591572"/>
                  <a:pt x="124336" y="616742"/>
                  <a:pt x="114300" y="636814"/>
                </a:cubicBezTo>
                <a:cubicBezTo>
                  <a:pt x="108857" y="647700"/>
                  <a:pt x="102765" y="658284"/>
                  <a:pt x="97971" y="669471"/>
                </a:cubicBezTo>
                <a:cubicBezTo>
                  <a:pt x="88829" y="690802"/>
                  <a:pt x="88543" y="703617"/>
                  <a:pt x="81642" y="726621"/>
                </a:cubicBezTo>
                <a:cubicBezTo>
                  <a:pt x="76696" y="743107"/>
                  <a:pt x="69488" y="758909"/>
                  <a:pt x="65314" y="775607"/>
                </a:cubicBezTo>
                <a:cubicBezTo>
                  <a:pt x="55063" y="816613"/>
                  <a:pt x="60699" y="797619"/>
                  <a:pt x="48985" y="832757"/>
                </a:cubicBezTo>
                <a:cubicBezTo>
                  <a:pt x="46164" y="849686"/>
                  <a:pt x="39964" y="894915"/>
                  <a:pt x="32657" y="914400"/>
                </a:cubicBezTo>
                <a:cubicBezTo>
                  <a:pt x="28384" y="925796"/>
                  <a:pt x="21771" y="936171"/>
                  <a:pt x="16328" y="947057"/>
                </a:cubicBezTo>
                <a:cubicBezTo>
                  <a:pt x="13607" y="957943"/>
                  <a:pt x="11246" y="968925"/>
                  <a:pt x="8164" y="979714"/>
                </a:cubicBezTo>
                <a:cubicBezTo>
                  <a:pt x="5800" y="987989"/>
                  <a:pt x="0" y="995601"/>
                  <a:pt x="0" y="1004207"/>
                </a:cubicBezTo>
                <a:cubicBezTo>
                  <a:pt x="0" y="1069578"/>
                  <a:pt x="1200" y="1135151"/>
                  <a:pt x="8164" y="1200150"/>
                </a:cubicBezTo>
                <a:cubicBezTo>
                  <a:pt x="9461" y="1212251"/>
                  <a:pt x="18042" y="1222486"/>
                  <a:pt x="24492" y="1232807"/>
                </a:cubicBezTo>
                <a:cubicBezTo>
                  <a:pt x="54570" y="1280932"/>
                  <a:pt x="40679" y="1252718"/>
                  <a:pt x="81642" y="1289957"/>
                </a:cubicBezTo>
                <a:cubicBezTo>
                  <a:pt x="101577" y="1308079"/>
                  <a:pt x="123848" y="1324691"/>
                  <a:pt x="138792" y="1347107"/>
                </a:cubicBezTo>
                <a:cubicBezTo>
                  <a:pt x="155120" y="1371599"/>
                  <a:pt x="152400" y="1374322"/>
                  <a:pt x="179614" y="1387929"/>
                </a:cubicBezTo>
                <a:cubicBezTo>
                  <a:pt x="197119" y="1396682"/>
                  <a:pt x="228162" y="1400531"/>
                  <a:pt x="244928" y="1404257"/>
                </a:cubicBezTo>
                <a:cubicBezTo>
                  <a:pt x="255881" y="1406691"/>
                  <a:pt x="266699" y="1409700"/>
                  <a:pt x="277585" y="1412421"/>
                </a:cubicBezTo>
                <a:cubicBezTo>
                  <a:pt x="297792" y="1410737"/>
                  <a:pt x="409744" y="1402763"/>
                  <a:pt x="440871" y="1396093"/>
                </a:cubicBezTo>
                <a:cubicBezTo>
                  <a:pt x="457701" y="1392487"/>
                  <a:pt x="473528" y="1385207"/>
                  <a:pt x="489857" y="1379764"/>
                </a:cubicBezTo>
                <a:lnTo>
                  <a:pt x="514350" y="1371600"/>
                </a:lnTo>
                <a:cubicBezTo>
                  <a:pt x="541797" y="1289257"/>
                  <a:pt x="499912" y="1417003"/>
                  <a:pt x="530678" y="1314450"/>
                </a:cubicBezTo>
                <a:cubicBezTo>
                  <a:pt x="535624" y="1297964"/>
                  <a:pt x="541564" y="1281793"/>
                  <a:pt x="547007" y="1265464"/>
                </a:cubicBezTo>
                <a:cubicBezTo>
                  <a:pt x="549728" y="1257300"/>
                  <a:pt x="553084" y="1249320"/>
                  <a:pt x="555171" y="1240971"/>
                </a:cubicBezTo>
                <a:cubicBezTo>
                  <a:pt x="557788" y="1230502"/>
                  <a:pt x="565642" y="1195538"/>
                  <a:pt x="571500" y="1183821"/>
                </a:cubicBezTo>
                <a:cubicBezTo>
                  <a:pt x="575888" y="1175045"/>
                  <a:pt x="582385" y="1167493"/>
                  <a:pt x="587828" y="1159329"/>
                </a:cubicBezTo>
                <a:cubicBezTo>
                  <a:pt x="594468" y="1139407"/>
                  <a:pt x="596493" y="1126171"/>
                  <a:pt x="612321" y="1110343"/>
                </a:cubicBezTo>
                <a:cubicBezTo>
                  <a:pt x="629902" y="1092762"/>
                  <a:pt x="655001" y="1079222"/>
                  <a:pt x="677635" y="1069521"/>
                </a:cubicBezTo>
                <a:cubicBezTo>
                  <a:pt x="685545" y="1066131"/>
                  <a:pt x="693964" y="1064078"/>
                  <a:pt x="702128" y="1061357"/>
                </a:cubicBezTo>
                <a:cubicBezTo>
                  <a:pt x="764721" y="1064078"/>
                  <a:pt x="827403" y="1065210"/>
                  <a:pt x="889907" y="1069521"/>
                </a:cubicBezTo>
                <a:cubicBezTo>
                  <a:pt x="905839" y="1070620"/>
                  <a:pt x="961843" y="1082276"/>
                  <a:pt x="979714" y="1085850"/>
                </a:cubicBezTo>
                <a:cubicBezTo>
                  <a:pt x="1075517" y="1083394"/>
                  <a:pt x="1219833" y="1102805"/>
                  <a:pt x="1330778" y="1069521"/>
                </a:cubicBezTo>
                <a:cubicBezTo>
                  <a:pt x="1347264" y="1064575"/>
                  <a:pt x="1363435" y="1058636"/>
                  <a:pt x="1379764" y="1053193"/>
                </a:cubicBezTo>
                <a:cubicBezTo>
                  <a:pt x="1387928" y="1050472"/>
                  <a:pt x="1396878" y="1049457"/>
                  <a:pt x="1404257" y="1045029"/>
                </a:cubicBezTo>
                <a:cubicBezTo>
                  <a:pt x="1453492" y="1015488"/>
                  <a:pt x="1431875" y="1029338"/>
                  <a:pt x="1469571" y="1004207"/>
                </a:cubicBezTo>
                <a:cubicBezTo>
                  <a:pt x="1475014" y="996043"/>
                  <a:pt x="1481915" y="988681"/>
                  <a:pt x="1485900" y="979714"/>
                </a:cubicBezTo>
                <a:cubicBezTo>
                  <a:pt x="1492890" y="963986"/>
                  <a:pt x="1492681" y="945050"/>
                  <a:pt x="1502228" y="930729"/>
                </a:cubicBezTo>
                <a:lnTo>
                  <a:pt x="1518557" y="906236"/>
                </a:lnTo>
                <a:cubicBezTo>
                  <a:pt x="1524000" y="879022"/>
                  <a:pt x="1526109" y="850922"/>
                  <a:pt x="1534885" y="824593"/>
                </a:cubicBezTo>
                <a:lnTo>
                  <a:pt x="1567542" y="726621"/>
                </a:lnTo>
                <a:lnTo>
                  <a:pt x="1583871" y="677636"/>
                </a:lnTo>
                <a:lnTo>
                  <a:pt x="1592035" y="653143"/>
                </a:lnTo>
                <a:cubicBezTo>
                  <a:pt x="1594757" y="634093"/>
                  <a:pt x="1596758" y="614926"/>
                  <a:pt x="1600200" y="595993"/>
                </a:cubicBezTo>
                <a:cubicBezTo>
                  <a:pt x="1604301" y="573439"/>
                  <a:pt x="1609533" y="559829"/>
                  <a:pt x="1616528" y="538843"/>
                </a:cubicBezTo>
                <a:cubicBezTo>
                  <a:pt x="1613075" y="507769"/>
                  <a:pt x="1619727" y="465101"/>
                  <a:pt x="1592035" y="440871"/>
                </a:cubicBezTo>
                <a:cubicBezTo>
                  <a:pt x="1577266" y="427948"/>
                  <a:pt x="1559378" y="419100"/>
                  <a:pt x="1543050" y="408214"/>
                </a:cubicBezTo>
                <a:lnTo>
                  <a:pt x="1518557" y="391886"/>
                </a:lnTo>
                <a:cubicBezTo>
                  <a:pt x="1483178" y="394607"/>
                  <a:pt x="1447630" y="395649"/>
                  <a:pt x="1412421" y="400050"/>
                </a:cubicBezTo>
                <a:cubicBezTo>
                  <a:pt x="1403882" y="401117"/>
                  <a:pt x="1395089" y="403440"/>
                  <a:pt x="1387928" y="408214"/>
                </a:cubicBezTo>
                <a:cubicBezTo>
                  <a:pt x="1378321" y="414619"/>
                  <a:pt x="1371599" y="424543"/>
                  <a:pt x="1363435" y="432707"/>
                </a:cubicBezTo>
                <a:lnTo>
                  <a:pt x="1355271" y="440871"/>
                </a:lnTo>
                <a:lnTo>
                  <a:pt x="1355271" y="440871"/>
                </a:lnTo>
                <a:lnTo>
                  <a:pt x="1330778" y="416379"/>
                </a:lnTo>
                <a:lnTo>
                  <a:pt x="1347107" y="424543"/>
                </a:lnTo>
                <a:lnTo>
                  <a:pt x="1265464" y="416379"/>
                </a:lnTo>
                <a:close/>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2784021" y="3600093"/>
            <a:ext cx="865415" cy="1665871"/>
          </a:xfrm>
          <a:custGeom>
            <a:avLst/>
            <a:gdLst>
              <a:gd name="connsiteX0" fmla="*/ 832758 w 865415"/>
              <a:gd name="connsiteY0" fmla="*/ 269778 h 1665871"/>
              <a:gd name="connsiteX1" fmla="*/ 832758 w 865415"/>
              <a:gd name="connsiteY1" fmla="*/ 269778 h 1665871"/>
              <a:gd name="connsiteX2" fmla="*/ 857250 w 865415"/>
              <a:gd name="connsiteY2" fmla="*/ 335093 h 1665871"/>
              <a:gd name="connsiteX3" fmla="*/ 865415 w 865415"/>
              <a:gd name="connsiteY3" fmla="*/ 367750 h 1665871"/>
              <a:gd name="connsiteX4" fmla="*/ 849086 w 865415"/>
              <a:gd name="connsiteY4" fmla="*/ 531036 h 1665871"/>
              <a:gd name="connsiteX5" fmla="*/ 840922 w 865415"/>
              <a:gd name="connsiteY5" fmla="*/ 555528 h 1665871"/>
              <a:gd name="connsiteX6" fmla="*/ 824593 w 865415"/>
              <a:gd name="connsiteY6" fmla="*/ 775964 h 1665871"/>
              <a:gd name="connsiteX7" fmla="*/ 816429 w 865415"/>
              <a:gd name="connsiteY7" fmla="*/ 800457 h 1665871"/>
              <a:gd name="connsiteX8" fmla="*/ 808265 w 865415"/>
              <a:gd name="connsiteY8" fmla="*/ 890264 h 1665871"/>
              <a:gd name="connsiteX9" fmla="*/ 775608 w 865415"/>
              <a:gd name="connsiteY9" fmla="*/ 963743 h 1665871"/>
              <a:gd name="connsiteX10" fmla="*/ 759279 w 865415"/>
              <a:gd name="connsiteY10" fmla="*/ 1012728 h 1665871"/>
              <a:gd name="connsiteX11" fmla="*/ 751115 w 865415"/>
              <a:gd name="connsiteY11" fmla="*/ 1037221 h 1665871"/>
              <a:gd name="connsiteX12" fmla="*/ 734786 w 865415"/>
              <a:gd name="connsiteY12" fmla="*/ 1061714 h 1665871"/>
              <a:gd name="connsiteX13" fmla="*/ 718458 w 865415"/>
              <a:gd name="connsiteY13" fmla="*/ 1127028 h 1665871"/>
              <a:gd name="connsiteX14" fmla="*/ 710293 w 865415"/>
              <a:gd name="connsiteY14" fmla="*/ 1151521 h 1665871"/>
              <a:gd name="connsiteX15" fmla="*/ 685800 w 865415"/>
              <a:gd name="connsiteY15" fmla="*/ 1159686 h 1665871"/>
              <a:gd name="connsiteX16" fmla="*/ 669472 w 865415"/>
              <a:gd name="connsiteY16" fmla="*/ 1184178 h 1665871"/>
              <a:gd name="connsiteX17" fmla="*/ 661308 w 865415"/>
              <a:gd name="connsiteY17" fmla="*/ 1208671 h 1665871"/>
              <a:gd name="connsiteX18" fmla="*/ 653143 w 865415"/>
              <a:gd name="connsiteY18" fmla="*/ 1363793 h 1665871"/>
              <a:gd name="connsiteX19" fmla="*/ 644979 w 865415"/>
              <a:gd name="connsiteY19" fmla="*/ 1396450 h 1665871"/>
              <a:gd name="connsiteX20" fmla="*/ 636815 w 865415"/>
              <a:gd name="connsiteY20" fmla="*/ 1445436 h 1665871"/>
              <a:gd name="connsiteX21" fmla="*/ 612322 w 865415"/>
              <a:gd name="connsiteY21" fmla="*/ 1551571 h 1665871"/>
              <a:gd name="connsiteX22" fmla="*/ 595993 w 865415"/>
              <a:gd name="connsiteY22" fmla="*/ 1576064 h 1665871"/>
              <a:gd name="connsiteX23" fmla="*/ 563336 w 865415"/>
              <a:gd name="connsiteY23" fmla="*/ 1625050 h 1665871"/>
              <a:gd name="connsiteX24" fmla="*/ 547008 w 865415"/>
              <a:gd name="connsiteY24" fmla="*/ 1649543 h 1665871"/>
              <a:gd name="connsiteX25" fmla="*/ 498022 w 865415"/>
              <a:gd name="connsiteY25" fmla="*/ 1665871 h 1665871"/>
              <a:gd name="connsiteX26" fmla="*/ 367393 w 865415"/>
              <a:gd name="connsiteY26" fmla="*/ 1657707 h 1665871"/>
              <a:gd name="connsiteX27" fmla="*/ 342900 w 865415"/>
              <a:gd name="connsiteY27" fmla="*/ 1649543 h 1665871"/>
              <a:gd name="connsiteX28" fmla="*/ 310243 w 865415"/>
              <a:gd name="connsiteY28" fmla="*/ 1641378 h 1665871"/>
              <a:gd name="connsiteX29" fmla="*/ 269422 w 865415"/>
              <a:gd name="connsiteY29" fmla="*/ 1600557 h 1665871"/>
              <a:gd name="connsiteX30" fmla="*/ 253093 w 865415"/>
              <a:gd name="connsiteY30" fmla="*/ 1576064 h 1665871"/>
              <a:gd name="connsiteX31" fmla="*/ 244929 w 865415"/>
              <a:gd name="connsiteY31" fmla="*/ 1551571 h 1665871"/>
              <a:gd name="connsiteX32" fmla="*/ 228600 w 865415"/>
              <a:gd name="connsiteY32" fmla="*/ 1527078 h 1665871"/>
              <a:gd name="connsiteX33" fmla="*/ 220436 w 865415"/>
              <a:gd name="connsiteY33" fmla="*/ 1494421 h 1665871"/>
              <a:gd name="connsiteX34" fmla="*/ 212272 w 865415"/>
              <a:gd name="connsiteY34" fmla="*/ 1469928 h 1665871"/>
              <a:gd name="connsiteX35" fmla="*/ 187779 w 865415"/>
              <a:gd name="connsiteY35" fmla="*/ 1306643 h 1665871"/>
              <a:gd name="connsiteX36" fmla="*/ 171450 w 865415"/>
              <a:gd name="connsiteY36" fmla="*/ 1273986 h 1665871"/>
              <a:gd name="connsiteX37" fmla="*/ 146958 w 865415"/>
              <a:gd name="connsiteY37" fmla="*/ 1249493 h 1665871"/>
              <a:gd name="connsiteX38" fmla="*/ 130629 w 865415"/>
              <a:gd name="connsiteY38" fmla="*/ 1200507 h 1665871"/>
              <a:gd name="connsiteX39" fmla="*/ 114300 w 865415"/>
              <a:gd name="connsiteY39" fmla="*/ 1110700 h 1665871"/>
              <a:gd name="connsiteX40" fmla="*/ 97972 w 865415"/>
              <a:gd name="connsiteY40" fmla="*/ 1012728 h 1665871"/>
              <a:gd name="connsiteX41" fmla="*/ 73479 w 865415"/>
              <a:gd name="connsiteY41" fmla="*/ 857607 h 1665871"/>
              <a:gd name="connsiteX42" fmla="*/ 57150 w 865415"/>
              <a:gd name="connsiteY42" fmla="*/ 833114 h 1665871"/>
              <a:gd name="connsiteX43" fmla="*/ 8165 w 865415"/>
              <a:gd name="connsiteY43" fmla="*/ 784128 h 1665871"/>
              <a:gd name="connsiteX44" fmla="*/ 0 w 865415"/>
              <a:gd name="connsiteY44" fmla="*/ 759636 h 1665871"/>
              <a:gd name="connsiteX45" fmla="*/ 8165 w 865415"/>
              <a:gd name="connsiteY45" fmla="*/ 702486 h 1665871"/>
              <a:gd name="connsiteX46" fmla="*/ 48986 w 865415"/>
              <a:gd name="connsiteY46" fmla="*/ 653500 h 1665871"/>
              <a:gd name="connsiteX47" fmla="*/ 65315 w 865415"/>
              <a:gd name="connsiteY47" fmla="*/ 457557 h 1665871"/>
              <a:gd name="connsiteX48" fmla="*/ 73479 w 865415"/>
              <a:gd name="connsiteY48" fmla="*/ 424900 h 1665871"/>
              <a:gd name="connsiteX49" fmla="*/ 114300 w 865415"/>
              <a:gd name="connsiteY49" fmla="*/ 326928 h 1665871"/>
              <a:gd name="connsiteX50" fmla="*/ 130629 w 865415"/>
              <a:gd name="connsiteY50" fmla="*/ 302436 h 1665871"/>
              <a:gd name="connsiteX51" fmla="*/ 155122 w 865415"/>
              <a:gd name="connsiteY51" fmla="*/ 253450 h 1665871"/>
              <a:gd name="connsiteX52" fmla="*/ 179615 w 865415"/>
              <a:gd name="connsiteY52" fmla="*/ 237121 h 1665871"/>
              <a:gd name="connsiteX53" fmla="*/ 244929 w 865415"/>
              <a:gd name="connsiteY53" fmla="*/ 245286 h 1665871"/>
              <a:gd name="connsiteX54" fmla="*/ 269422 w 865415"/>
              <a:gd name="connsiteY54" fmla="*/ 253450 h 1665871"/>
              <a:gd name="connsiteX55" fmla="*/ 302079 w 865415"/>
              <a:gd name="connsiteY55" fmla="*/ 245286 h 1665871"/>
              <a:gd name="connsiteX56" fmla="*/ 310243 w 865415"/>
              <a:gd name="connsiteY56" fmla="*/ 212628 h 1665871"/>
              <a:gd name="connsiteX57" fmla="*/ 326572 w 865415"/>
              <a:gd name="connsiteY57" fmla="*/ 122821 h 1665871"/>
              <a:gd name="connsiteX58" fmla="*/ 351065 w 865415"/>
              <a:gd name="connsiteY58" fmla="*/ 73836 h 1665871"/>
              <a:gd name="connsiteX59" fmla="*/ 400050 w 865415"/>
              <a:gd name="connsiteY59" fmla="*/ 57507 h 1665871"/>
              <a:gd name="connsiteX60" fmla="*/ 449036 w 865415"/>
              <a:gd name="connsiteY60" fmla="*/ 41178 h 1665871"/>
              <a:gd name="connsiteX61" fmla="*/ 473529 w 865415"/>
              <a:gd name="connsiteY61" fmla="*/ 33014 h 1665871"/>
              <a:gd name="connsiteX62" fmla="*/ 498022 w 865415"/>
              <a:gd name="connsiteY62" fmla="*/ 24850 h 1665871"/>
              <a:gd name="connsiteX63" fmla="*/ 522515 w 865415"/>
              <a:gd name="connsiteY63" fmla="*/ 8521 h 1665871"/>
              <a:gd name="connsiteX64" fmla="*/ 604158 w 865415"/>
              <a:gd name="connsiteY64" fmla="*/ 8521 h 1665871"/>
              <a:gd name="connsiteX65" fmla="*/ 685800 w 865415"/>
              <a:gd name="connsiteY65" fmla="*/ 90164 h 1665871"/>
              <a:gd name="connsiteX66" fmla="*/ 710293 w 865415"/>
              <a:gd name="connsiteY66" fmla="*/ 163643 h 1665871"/>
              <a:gd name="connsiteX67" fmla="*/ 718458 w 865415"/>
              <a:gd name="connsiteY67" fmla="*/ 188136 h 1665871"/>
              <a:gd name="connsiteX68" fmla="*/ 751115 w 865415"/>
              <a:gd name="connsiteY68" fmla="*/ 253450 h 1665871"/>
              <a:gd name="connsiteX69" fmla="*/ 800100 w 865415"/>
              <a:gd name="connsiteY69" fmla="*/ 269778 h 1665871"/>
              <a:gd name="connsiteX70" fmla="*/ 832758 w 865415"/>
              <a:gd name="connsiteY70" fmla="*/ 269778 h 1665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865415" h="1665871">
                <a:moveTo>
                  <a:pt x="832758" y="269778"/>
                </a:moveTo>
                <a:lnTo>
                  <a:pt x="832758" y="269778"/>
                </a:lnTo>
                <a:cubicBezTo>
                  <a:pt x="840922" y="291550"/>
                  <a:pt x="849897" y="313034"/>
                  <a:pt x="857250" y="335093"/>
                </a:cubicBezTo>
                <a:cubicBezTo>
                  <a:pt x="860798" y="345738"/>
                  <a:pt x="865415" y="356529"/>
                  <a:pt x="865415" y="367750"/>
                </a:cubicBezTo>
                <a:cubicBezTo>
                  <a:pt x="865415" y="419977"/>
                  <a:pt x="862191" y="478616"/>
                  <a:pt x="849086" y="531036"/>
                </a:cubicBezTo>
                <a:cubicBezTo>
                  <a:pt x="846999" y="539385"/>
                  <a:pt x="843643" y="547364"/>
                  <a:pt x="840922" y="555528"/>
                </a:cubicBezTo>
                <a:cubicBezTo>
                  <a:pt x="837789" y="618197"/>
                  <a:pt x="838350" y="707181"/>
                  <a:pt x="824593" y="775964"/>
                </a:cubicBezTo>
                <a:cubicBezTo>
                  <a:pt x="822905" y="784403"/>
                  <a:pt x="819150" y="792293"/>
                  <a:pt x="816429" y="800457"/>
                </a:cubicBezTo>
                <a:cubicBezTo>
                  <a:pt x="813708" y="830393"/>
                  <a:pt x="813489" y="860662"/>
                  <a:pt x="808265" y="890264"/>
                </a:cubicBezTo>
                <a:cubicBezTo>
                  <a:pt x="794037" y="970888"/>
                  <a:pt x="798516" y="912199"/>
                  <a:pt x="775608" y="963743"/>
                </a:cubicBezTo>
                <a:cubicBezTo>
                  <a:pt x="768618" y="979471"/>
                  <a:pt x="764722" y="996400"/>
                  <a:pt x="759279" y="1012728"/>
                </a:cubicBezTo>
                <a:cubicBezTo>
                  <a:pt x="756558" y="1020892"/>
                  <a:pt x="755889" y="1030060"/>
                  <a:pt x="751115" y="1037221"/>
                </a:cubicBezTo>
                <a:lnTo>
                  <a:pt x="734786" y="1061714"/>
                </a:lnTo>
                <a:cubicBezTo>
                  <a:pt x="716121" y="1117711"/>
                  <a:pt x="738166" y="1048197"/>
                  <a:pt x="718458" y="1127028"/>
                </a:cubicBezTo>
                <a:cubicBezTo>
                  <a:pt x="716371" y="1135377"/>
                  <a:pt x="716378" y="1145436"/>
                  <a:pt x="710293" y="1151521"/>
                </a:cubicBezTo>
                <a:cubicBezTo>
                  <a:pt x="704208" y="1157606"/>
                  <a:pt x="693964" y="1156964"/>
                  <a:pt x="685800" y="1159686"/>
                </a:cubicBezTo>
                <a:cubicBezTo>
                  <a:pt x="680357" y="1167850"/>
                  <a:pt x="673860" y="1175402"/>
                  <a:pt x="669472" y="1184178"/>
                </a:cubicBezTo>
                <a:cubicBezTo>
                  <a:pt x="665623" y="1191875"/>
                  <a:pt x="662087" y="1200100"/>
                  <a:pt x="661308" y="1208671"/>
                </a:cubicBezTo>
                <a:cubicBezTo>
                  <a:pt x="656620" y="1260237"/>
                  <a:pt x="657629" y="1312209"/>
                  <a:pt x="653143" y="1363793"/>
                </a:cubicBezTo>
                <a:cubicBezTo>
                  <a:pt x="652171" y="1374971"/>
                  <a:pt x="647179" y="1385447"/>
                  <a:pt x="644979" y="1396450"/>
                </a:cubicBezTo>
                <a:cubicBezTo>
                  <a:pt x="641733" y="1412682"/>
                  <a:pt x="639776" y="1429149"/>
                  <a:pt x="636815" y="1445436"/>
                </a:cubicBezTo>
                <a:cubicBezTo>
                  <a:pt x="633432" y="1464042"/>
                  <a:pt x="617164" y="1544308"/>
                  <a:pt x="612322" y="1551571"/>
                </a:cubicBezTo>
                <a:lnTo>
                  <a:pt x="595993" y="1576064"/>
                </a:lnTo>
                <a:cubicBezTo>
                  <a:pt x="581645" y="1619108"/>
                  <a:pt x="597312" y="1584278"/>
                  <a:pt x="563336" y="1625050"/>
                </a:cubicBezTo>
                <a:cubicBezTo>
                  <a:pt x="557054" y="1632588"/>
                  <a:pt x="555329" y="1644343"/>
                  <a:pt x="547008" y="1649543"/>
                </a:cubicBezTo>
                <a:cubicBezTo>
                  <a:pt x="532412" y="1658665"/>
                  <a:pt x="498022" y="1665871"/>
                  <a:pt x="498022" y="1665871"/>
                </a:cubicBezTo>
                <a:cubicBezTo>
                  <a:pt x="454479" y="1663150"/>
                  <a:pt x="410781" y="1662274"/>
                  <a:pt x="367393" y="1657707"/>
                </a:cubicBezTo>
                <a:cubicBezTo>
                  <a:pt x="358834" y="1656806"/>
                  <a:pt x="351175" y="1651907"/>
                  <a:pt x="342900" y="1649543"/>
                </a:cubicBezTo>
                <a:cubicBezTo>
                  <a:pt x="332111" y="1646460"/>
                  <a:pt x="321129" y="1644100"/>
                  <a:pt x="310243" y="1641378"/>
                </a:cubicBezTo>
                <a:cubicBezTo>
                  <a:pt x="266703" y="1576068"/>
                  <a:pt x="323849" y="1654984"/>
                  <a:pt x="269422" y="1600557"/>
                </a:cubicBezTo>
                <a:cubicBezTo>
                  <a:pt x="262484" y="1593619"/>
                  <a:pt x="258536" y="1584228"/>
                  <a:pt x="253093" y="1576064"/>
                </a:cubicBezTo>
                <a:cubicBezTo>
                  <a:pt x="250372" y="1567900"/>
                  <a:pt x="248778" y="1559268"/>
                  <a:pt x="244929" y="1551571"/>
                </a:cubicBezTo>
                <a:cubicBezTo>
                  <a:pt x="240541" y="1542795"/>
                  <a:pt x="232465" y="1536097"/>
                  <a:pt x="228600" y="1527078"/>
                </a:cubicBezTo>
                <a:cubicBezTo>
                  <a:pt x="224180" y="1516765"/>
                  <a:pt x="223518" y="1505210"/>
                  <a:pt x="220436" y="1494421"/>
                </a:cubicBezTo>
                <a:cubicBezTo>
                  <a:pt x="218072" y="1486146"/>
                  <a:pt x="214993" y="1478092"/>
                  <a:pt x="212272" y="1469928"/>
                </a:cubicBezTo>
                <a:cubicBezTo>
                  <a:pt x="208135" y="1412008"/>
                  <a:pt x="213820" y="1358724"/>
                  <a:pt x="187779" y="1306643"/>
                </a:cubicBezTo>
                <a:cubicBezTo>
                  <a:pt x="182336" y="1295757"/>
                  <a:pt x="178524" y="1283890"/>
                  <a:pt x="171450" y="1273986"/>
                </a:cubicBezTo>
                <a:cubicBezTo>
                  <a:pt x="164739" y="1264591"/>
                  <a:pt x="155122" y="1257657"/>
                  <a:pt x="146958" y="1249493"/>
                </a:cubicBezTo>
                <a:cubicBezTo>
                  <a:pt x="141515" y="1233164"/>
                  <a:pt x="134004" y="1217385"/>
                  <a:pt x="130629" y="1200507"/>
                </a:cubicBezTo>
                <a:cubicBezTo>
                  <a:pt x="123599" y="1165356"/>
                  <a:pt x="119521" y="1147245"/>
                  <a:pt x="114300" y="1110700"/>
                </a:cubicBezTo>
                <a:cubicBezTo>
                  <a:pt x="101557" y="1021503"/>
                  <a:pt x="113087" y="1073192"/>
                  <a:pt x="97972" y="1012728"/>
                </a:cubicBezTo>
                <a:cubicBezTo>
                  <a:pt x="95896" y="985733"/>
                  <a:pt x="97436" y="893541"/>
                  <a:pt x="73479" y="857607"/>
                </a:cubicBezTo>
                <a:cubicBezTo>
                  <a:pt x="68036" y="849443"/>
                  <a:pt x="63669" y="840448"/>
                  <a:pt x="57150" y="833114"/>
                </a:cubicBezTo>
                <a:cubicBezTo>
                  <a:pt x="41809" y="815855"/>
                  <a:pt x="8165" y="784128"/>
                  <a:pt x="8165" y="784128"/>
                </a:cubicBezTo>
                <a:cubicBezTo>
                  <a:pt x="5443" y="775964"/>
                  <a:pt x="0" y="768242"/>
                  <a:pt x="0" y="759636"/>
                </a:cubicBezTo>
                <a:cubicBezTo>
                  <a:pt x="0" y="740393"/>
                  <a:pt x="2635" y="720918"/>
                  <a:pt x="8165" y="702486"/>
                </a:cubicBezTo>
                <a:cubicBezTo>
                  <a:pt x="13037" y="686247"/>
                  <a:pt x="38571" y="663915"/>
                  <a:pt x="48986" y="653500"/>
                </a:cubicBezTo>
                <a:cubicBezTo>
                  <a:pt x="76396" y="571267"/>
                  <a:pt x="49070" y="660617"/>
                  <a:pt x="65315" y="457557"/>
                </a:cubicBezTo>
                <a:cubicBezTo>
                  <a:pt x="66210" y="446372"/>
                  <a:pt x="71279" y="435903"/>
                  <a:pt x="73479" y="424900"/>
                </a:cubicBezTo>
                <a:cubicBezTo>
                  <a:pt x="88123" y="351677"/>
                  <a:pt x="68603" y="395472"/>
                  <a:pt x="114300" y="326928"/>
                </a:cubicBezTo>
                <a:lnTo>
                  <a:pt x="130629" y="302436"/>
                </a:lnTo>
                <a:cubicBezTo>
                  <a:pt x="137269" y="282514"/>
                  <a:pt x="139294" y="269278"/>
                  <a:pt x="155122" y="253450"/>
                </a:cubicBezTo>
                <a:cubicBezTo>
                  <a:pt x="162060" y="246512"/>
                  <a:pt x="171451" y="242564"/>
                  <a:pt x="179615" y="237121"/>
                </a:cubicBezTo>
                <a:cubicBezTo>
                  <a:pt x="201386" y="239843"/>
                  <a:pt x="223342" y="241361"/>
                  <a:pt x="244929" y="245286"/>
                </a:cubicBezTo>
                <a:cubicBezTo>
                  <a:pt x="253396" y="246826"/>
                  <a:pt x="260816" y="253450"/>
                  <a:pt x="269422" y="253450"/>
                </a:cubicBezTo>
                <a:cubicBezTo>
                  <a:pt x="280643" y="253450"/>
                  <a:pt x="291193" y="248007"/>
                  <a:pt x="302079" y="245286"/>
                </a:cubicBezTo>
                <a:cubicBezTo>
                  <a:pt x="304800" y="234400"/>
                  <a:pt x="308042" y="223631"/>
                  <a:pt x="310243" y="212628"/>
                </a:cubicBezTo>
                <a:cubicBezTo>
                  <a:pt x="317518" y="176254"/>
                  <a:pt x="317821" y="157829"/>
                  <a:pt x="326572" y="122821"/>
                </a:cubicBezTo>
                <a:cubicBezTo>
                  <a:pt x="329703" y="110298"/>
                  <a:pt x="339239" y="81227"/>
                  <a:pt x="351065" y="73836"/>
                </a:cubicBezTo>
                <a:cubicBezTo>
                  <a:pt x="365660" y="64714"/>
                  <a:pt x="383722" y="62950"/>
                  <a:pt x="400050" y="57507"/>
                </a:cubicBezTo>
                <a:lnTo>
                  <a:pt x="449036" y="41178"/>
                </a:lnTo>
                <a:lnTo>
                  <a:pt x="473529" y="33014"/>
                </a:lnTo>
                <a:lnTo>
                  <a:pt x="498022" y="24850"/>
                </a:lnTo>
                <a:cubicBezTo>
                  <a:pt x="506186" y="19407"/>
                  <a:pt x="513739" y="12909"/>
                  <a:pt x="522515" y="8521"/>
                </a:cubicBezTo>
                <a:cubicBezTo>
                  <a:pt x="554180" y="-7311"/>
                  <a:pt x="563273" y="2681"/>
                  <a:pt x="604158" y="8521"/>
                </a:cubicBezTo>
                <a:cubicBezTo>
                  <a:pt x="641481" y="33403"/>
                  <a:pt x="670248" y="43510"/>
                  <a:pt x="685800" y="90164"/>
                </a:cubicBezTo>
                <a:lnTo>
                  <a:pt x="710293" y="163643"/>
                </a:lnTo>
                <a:lnTo>
                  <a:pt x="718458" y="188136"/>
                </a:lnTo>
                <a:cubicBezTo>
                  <a:pt x="725653" y="231306"/>
                  <a:pt x="714379" y="237123"/>
                  <a:pt x="751115" y="253450"/>
                </a:cubicBezTo>
                <a:cubicBezTo>
                  <a:pt x="766843" y="260440"/>
                  <a:pt x="800100" y="269778"/>
                  <a:pt x="800100" y="269778"/>
                </a:cubicBezTo>
                <a:cubicBezTo>
                  <a:pt x="829656" y="289483"/>
                  <a:pt x="827315" y="269778"/>
                  <a:pt x="832758" y="269778"/>
                </a:cubicBezTo>
                <a:close/>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3633107" y="4966877"/>
            <a:ext cx="1477736" cy="1320382"/>
          </a:xfrm>
          <a:custGeom>
            <a:avLst/>
            <a:gdLst>
              <a:gd name="connsiteX0" fmla="*/ 506186 w 1477736"/>
              <a:gd name="connsiteY0" fmla="*/ 209280 h 1320382"/>
              <a:gd name="connsiteX1" fmla="*/ 506186 w 1477736"/>
              <a:gd name="connsiteY1" fmla="*/ 209280 h 1320382"/>
              <a:gd name="connsiteX2" fmla="*/ 530679 w 1477736"/>
              <a:gd name="connsiteY2" fmla="*/ 331744 h 1320382"/>
              <a:gd name="connsiteX3" fmla="*/ 498022 w 1477736"/>
              <a:gd name="connsiteY3" fmla="*/ 380730 h 1320382"/>
              <a:gd name="connsiteX4" fmla="*/ 506186 w 1477736"/>
              <a:gd name="connsiteY4" fmla="*/ 413387 h 1320382"/>
              <a:gd name="connsiteX5" fmla="*/ 555172 w 1477736"/>
              <a:gd name="connsiteY5" fmla="*/ 397059 h 1320382"/>
              <a:gd name="connsiteX6" fmla="*/ 604157 w 1477736"/>
              <a:gd name="connsiteY6" fmla="*/ 372566 h 1320382"/>
              <a:gd name="connsiteX7" fmla="*/ 644979 w 1477736"/>
              <a:gd name="connsiteY7" fmla="*/ 331744 h 1320382"/>
              <a:gd name="connsiteX8" fmla="*/ 685800 w 1477736"/>
              <a:gd name="connsiteY8" fmla="*/ 339909 h 1320382"/>
              <a:gd name="connsiteX9" fmla="*/ 702129 w 1477736"/>
              <a:gd name="connsiteY9" fmla="*/ 372566 h 1320382"/>
              <a:gd name="connsiteX10" fmla="*/ 734786 w 1477736"/>
              <a:gd name="connsiteY10" fmla="*/ 421552 h 1320382"/>
              <a:gd name="connsiteX11" fmla="*/ 751114 w 1477736"/>
              <a:gd name="connsiteY11" fmla="*/ 519523 h 1320382"/>
              <a:gd name="connsiteX12" fmla="*/ 767443 w 1477736"/>
              <a:gd name="connsiteY12" fmla="*/ 568509 h 1320382"/>
              <a:gd name="connsiteX13" fmla="*/ 775607 w 1477736"/>
              <a:gd name="connsiteY13" fmla="*/ 601166 h 1320382"/>
              <a:gd name="connsiteX14" fmla="*/ 791936 w 1477736"/>
              <a:gd name="connsiteY14" fmla="*/ 625659 h 1320382"/>
              <a:gd name="connsiteX15" fmla="*/ 800100 w 1477736"/>
              <a:gd name="connsiteY15" fmla="*/ 650152 h 1320382"/>
              <a:gd name="connsiteX16" fmla="*/ 840922 w 1477736"/>
              <a:gd name="connsiteY16" fmla="*/ 699137 h 1320382"/>
              <a:gd name="connsiteX17" fmla="*/ 930729 w 1477736"/>
              <a:gd name="connsiteY17" fmla="*/ 658316 h 1320382"/>
              <a:gd name="connsiteX18" fmla="*/ 938893 w 1477736"/>
              <a:gd name="connsiteY18" fmla="*/ 633823 h 1320382"/>
              <a:gd name="connsiteX19" fmla="*/ 930729 w 1477736"/>
              <a:gd name="connsiteY19" fmla="*/ 568509 h 1320382"/>
              <a:gd name="connsiteX20" fmla="*/ 906236 w 1477736"/>
              <a:gd name="connsiteY20" fmla="*/ 544016 h 1320382"/>
              <a:gd name="connsiteX21" fmla="*/ 898072 w 1477736"/>
              <a:gd name="connsiteY21" fmla="*/ 519523 h 1320382"/>
              <a:gd name="connsiteX22" fmla="*/ 914400 w 1477736"/>
              <a:gd name="connsiteY22" fmla="*/ 495030 h 1320382"/>
              <a:gd name="connsiteX23" fmla="*/ 963386 w 1477736"/>
              <a:gd name="connsiteY23" fmla="*/ 478702 h 1320382"/>
              <a:gd name="connsiteX24" fmla="*/ 1069522 w 1477736"/>
              <a:gd name="connsiteY24" fmla="*/ 462373 h 1320382"/>
              <a:gd name="connsiteX25" fmla="*/ 1110343 w 1477736"/>
              <a:gd name="connsiteY25" fmla="*/ 454209 h 1320382"/>
              <a:gd name="connsiteX26" fmla="*/ 1159329 w 1477736"/>
              <a:gd name="connsiteY26" fmla="*/ 437880 h 1320382"/>
              <a:gd name="connsiteX27" fmla="*/ 1289957 w 1477736"/>
              <a:gd name="connsiteY27" fmla="*/ 446044 h 1320382"/>
              <a:gd name="connsiteX28" fmla="*/ 1306286 w 1477736"/>
              <a:gd name="connsiteY28" fmla="*/ 478702 h 1320382"/>
              <a:gd name="connsiteX29" fmla="*/ 1314450 w 1477736"/>
              <a:gd name="connsiteY29" fmla="*/ 503194 h 1320382"/>
              <a:gd name="connsiteX30" fmla="*/ 1330779 w 1477736"/>
              <a:gd name="connsiteY30" fmla="*/ 584837 h 1320382"/>
              <a:gd name="connsiteX31" fmla="*/ 1355272 w 1477736"/>
              <a:gd name="connsiteY31" fmla="*/ 674644 h 1320382"/>
              <a:gd name="connsiteX32" fmla="*/ 1363436 w 1477736"/>
              <a:gd name="connsiteY32" fmla="*/ 699137 h 1320382"/>
              <a:gd name="connsiteX33" fmla="*/ 1396093 w 1477736"/>
              <a:gd name="connsiteY33" fmla="*/ 756287 h 1320382"/>
              <a:gd name="connsiteX34" fmla="*/ 1412422 w 1477736"/>
              <a:gd name="connsiteY34" fmla="*/ 805273 h 1320382"/>
              <a:gd name="connsiteX35" fmla="*/ 1428750 w 1477736"/>
              <a:gd name="connsiteY35" fmla="*/ 837930 h 1320382"/>
              <a:gd name="connsiteX36" fmla="*/ 1436914 w 1477736"/>
              <a:gd name="connsiteY36" fmla="*/ 862423 h 1320382"/>
              <a:gd name="connsiteX37" fmla="*/ 1453243 w 1477736"/>
              <a:gd name="connsiteY37" fmla="*/ 886916 h 1320382"/>
              <a:gd name="connsiteX38" fmla="*/ 1469572 w 1477736"/>
              <a:gd name="connsiteY38" fmla="*/ 935902 h 1320382"/>
              <a:gd name="connsiteX39" fmla="*/ 1477736 w 1477736"/>
              <a:gd name="connsiteY39" fmla="*/ 960394 h 1320382"/>
              <a:gd name="connsiteX40" fmla="*/ 1469572 w 1477736"/>
              <a:gd name="connsiteY40" fmla="*/ 1082859 h 1320382"/>
              <a:gd name="connsiteX41" fmla="*/ 1461407 w 1477736"/>
              <a:gd name="connsiteY41" fmla="*/ 1107352 h 1320382"/>
              <a:gd name="connsiteX42" fmla="*/ 1445079 w 1477736"/>
              <a:gd name="connsiteY42" fmla="*/ 1140009 h 1320382"/>
              <a:gd name="connsiteX43" fmla="*/ 1420586 w 1477736"/>
              <a:gd name="connsiteY43" fmla="*/ 1156337 h 1320382"/>
              <a:gd name="connsiteX44" fmla="*/ 1363436 w 1477736"/>
              <a:gd name="connsiteY44" fmla="*/ 1180830 h 1320382"/>
              <a:gd name="connsiteX45" fmla="*/ 1265464 w 1477736"/>
              <a:gd name="connsiteY45" fmla="*/ 1188994 h 1320382"/>
              <a:gd name="connsiteX46" fmla="*/ 1232807 w 1477736"/>
              <a:gd name="connsiteY46" fmla="*/ 1262473 h 1320382"/>
              <a:gd name="connsiteX47" fmla="*/ 1208314 w 1477736"/>
              <a:gd name="connsiteY47" fmla="*/ 1286966 h 1320382"/>
              <a:gd name="connsiteX48" fmla="*/ 1159329 w 1477736"/>
              <a:gd name="connsiteY48" fmla="*/ 1303294 h 1320382"/>
              <a:gd name="connsiteX49" fmla="*/ 1134836 w 1477736"/>
              <a:gd name="connsiteY49" fmla="*/ 1319623 h 1320382"/>
              <a:gd name="connsiteX50" fmla="*/ 955222 w 1477736"/>
              <a:gd name="connsiteY50" fmla="*/ 1311459 h 1320382"/>
              <a:gd name="connsiteX51" fmla="*/ 930729 w 1477736"/>
              <a:gd name="connsiteY51" fmla="*/ 1295130 h 1320382"/>
              <a:gd name="connsiteX52" fmla="*/ 881743 w 1477736"/>
              <a:gd name="connsiteY52" fmla="*/ 1246144 h 1320382"/>
              <a:gd name="connsiteX53" fmla="*/ 857250 w 1477736"/>
              <a:gd name="connsiteY53" fmla="*/ 1221652 h 1320382"/>
              <a:gd name="connsiteX54" fmla="*/ 832757 w 1477736"/>
              <a:gd name="connsiteY54" fmla="*/ 1197159 h 1320382"/>
              <a:gd name="connsiteX55" fmla="*/ 734786 w 1477736"/>
              <a:gd name="connsiteY55" fmla="*/ 1172666 h 1320382"/>
              <a:gd name="connsiteX56" fmla="*/ 693964 w 1477736"/>
              <a:gd name="connsiteY56" fmla="*/ 1156337 h 1320382"/>
              <a:gd name="connsiteX57" fmla="*/ 653143 w 1477736"/>
              <a:gd name="connsiteY57" fmla="*/ 1148173 h 1320382"/>
              <a:gd name="connsiteX58" fmla="*/ 604157 w 1477736"/>
              <a:gd name="connsiteY58" fmla="*/ 1115516 h 1320382"/>
              <a:gd name="connsiteX59" fmla="*/ 538843 w 1477736"/>
              <a:gd name="connsiteY59" fmla="*/ 1066530 h 1320382"/>
              <a:gd name="connsiteX60" fmla="*/ 522514 w 1477736"/>
              <a:gd name="connsiteY60" fmla="*/ 1042037 h 1320382"/>
              <a:gd name="connsiteX61" fmla="*/ 457200 w 1477736"/>
              <a:gd name="connsiteY61" fmla="*/ 984887 h 1320382"/>
              <a:gd name="connsiteX62" fmla="*/ 432707 w 1477736"/>
              <a:gd name="connsiteY62" fmla="*/ 976723 h 1320382"/>
              <a:gd name="connsiteX63" fmla="*/ 342900 w 1477736"/>
              <a:gd name="connsiteY63" fmla="*/ 903244 h 1320382"/>
              <a:gd name="connsiteX64" fmla="*/ 310243 w 1477736"/>
              <a:gd name="connsiteY64" fmla="*/ 878752 h 1320382"/>
              <a:gd name="connsiteX65" fmla="*/ 285750 w 1477736"/>
              <a:gd name="connsiteY65" fmla="*/ 862423 h 1320382"/>
              <a:gd name="connsiteX66" fmla="*/ 236764 w 1477736"/>
              <a:gd name="connsiteY66" fmla="*/ 813437 h 1320382"/>
              <a:gd name="connsiteX67" fmla="*/ 212272 w 1477736"/>
              <a:gd name="connsiteY67" fmla="*/ 788944 h 1320382"/>
              <a:gd name="connsiteX68" fmla="*/ 187779 w 1477736"/>
              <a:gd name="connsiteY68" fmla="*/ 756287 h 1320382"/>
              <a:gd name="connsiteX69" fmla="*/ 138793 w 1477736"/>
              <a:gd name="connsiteY69" fmla="*/ 674644 h 1320382"/>
              <a:gd name="connsiteX70" fmla="*/ 122464 w 1477736"/>
              <a:gd name="connsiteY70" fmla="*/ 641987 h 1320382"/>
              <a:gd name="connsiteX71" fmla="*/ 106136 w 1477736"/>
              <a:gd name="connsiteY71" fmla="*/ 617494 h 1320382"/>
              <a:gd name="connsiteX72" fmla="*/ 89807 w 1477736"/>
              <a:gd name="connsiteY72" fmla="*/ 584837 h 1320382"/>
              <a:gd name="connsiteX73" fmla="*/ 48986 w 1477736"/>
              <a:gd name="connsiteY73" fmla="*/ 527687 h 1320382"/>
              <a:gd name="connsiteX74" fmla="*/ 40822 w 1477736"/>
              <a:gd name="connsiteY74" fmla="*/ 503194 h 1320382"/>
              <a:gd name="connsiteX75" fmla="*/ 8164 w 1477736"/>
              <a:gd name="connsiteY75" fmla="*/ 413387 h 1320382"/>
              <a:gd name="connsiteX76" fmla="*/ 0 w 1477736"/>
              <a:gd name="connsiteY76" fmla="*/ 372566 h 1320382"/>
              <a:gd name="connsiteX77" fmla="*/ 8164 w 1477736"/>
              <a:gd name="connsiteY77" fmla="*/ 176623 h 1320382"/>
              <a:gd name="connsiteX78" fmla="*/ 24493 w 1477736"/>
              <a:gd name="connsiteY78" fmla="*/ 127637 h 1320382"/>
              <a:gd name="connsiteX79" fmla="*/ 57150 w 1477736"/>
              <a:gd name="connsiteY79" fmla="*/ 78652 h 1320382"/>
              <a:gd name="connsiteX80" fmla="*/ 106136 w 1477736"/>
              <a:gd name="connsiteY80" fmla="*/ 29666 h 1320382"/>
              <a:gd name="connsiteX81" fmla="*/ 212272 w 1477736"/>
              <a:gd name="connsiteY81" fmla="*/ 13337 h 1320382"/>
              <a:gd name="connsiteX82" fmla="*/ 351064 w 1477736"/>
              <a:gd name="connsiteY82" fmla="*/ 13337 h 1320382"/>
              <a:gd name="connsiteX83" fmla="*/ 375557 w 1477736"/>
              <a:gd name="connsiteY83" fmla="*/ 45994 h 1320382"/>
              <a:gd name="connsiteX84" fmla="*/ 400050 w 1477736"/>
              <a:gd name="connsiteY84" fmla="*/ 70487 h 1320382"/>
              <a:gd name="connsiteX85" fmla="*/ 440872 w 1477736"/>
              <a:gd name="connsiteY85" fmla="*/ 111309 h 1320382"/>
              <a:gd name="connsiteX86" fmla="*/ 440872 w 1477736"/>
              <a:gd name="connsiteY86" fmla="*/ 78652 h 1320382"/>
              <a:gd name="connsiteX87" fmla="*/ 440872 w 1477736"/>
              <a:gd name="connsiteY87" fmla="*/ 78652 h 1320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477736" h="1320382">
                <a:moveTo>
                  <a:pt x="506186" y="209280"/>
                </a:moveTo>
                <a:lnTo>
                  <a:pt x="506186" y="209280"/>
                </a:lnTo>
                <a:cubicBezTo>
                  <a:pt x="533406" y="263720"/>
                  <a:pt x="553387" y="272702"/>
                  <a:pt x="530679" y="331744"/>
                </a:cubicBezTo>
                <a:cubicBezTo>
                  <a:pt x="523634" y="350061"/>
                  <a:pt x="498022" y="380730"/>
                  <a:pt x="498022" y="380730"/>
                </a:cubicBezTo>
                <a:cubicBezTo>
                  <a:pt x="500743" y="391616"/>
                  <a:pt x="495397" y="410304"/>
                  <a:pt x="506186" y="413387"/>
                </a:cubicBezTo>
                <a:cubicBezTo>
                  <a:pt x="522736" y="418116"/>
                  <a:pt x="538843" y="402502"/>
                  <a:pt x="555172" y="397059"/>
                </a:cubicBezTo>
                <a:cubicBezTo>
                  <a:pt x="588969" y="385793"/>
                  <a:pt x="572508" y="393665"/>
                  <a:pt x="604157" y="372566"/>
                </a:cubicBezTo>
                <a:cubicBezTo>
                  <a:pt x="613063" y="359207"/>
                  <a:pt x="625187" y="334218"/>
                  <a:pt x="644979" y="331744"/>
                </a:cubicBezTo>
                <a:cubicBezTo>
                  <a:pt x="658748" y="330023"/>
                  <a:pt x="672193" y="337187"/>
                  <a:pt x="685800" y="339909"/>
                </a:cubicBezTo>
                <a:cubicBezTo>
                  <a:pt x="691243" y="350795"/>
                  <a:pt x="695867" y="362130"/>
                  <a:pt x="702129" y="372566"/>
                </a:cubicBezTo>
                <a:cubicBezTo>
                  <a:pt x="712226" y="389394"/>
                  <a:pt x="734786" y="421552"/>
                  <a:pt x="734786" y="421552"/>
                </a:cubicBezTo>
                <a:cubicBezTo>
                  <a:pt x="757109" y="488521"/>
                  <a:pt x="723769" y="382800"/>
                  <a:pt x="751114" y="519523"/>
                </a:cubicBezTo>
                <a:cubicBezTo>
                  <a:pt x="754490" y="536401"/>
                  <a:pt x="763269" y="551811"/>
                  <a:pt x="767443" y="568509"/>
                </a:cubicBezTo>
                <a:cubicBezTo>
                  <a:pt x="770164" y="579395"/>
                  <a:pt x="771187" y="590853"/>
                  <a:pt x="775607" y="601166"/>
                </a:cubicBezTo>
                <a:cubicBezTo>
                  <a:pt x="779472" y="610185"/>
                  <a:pt x="786493" y="617495"/>
                  <a:pt x="791936" y="625659"/>
                </a:cubicBezTo>
                <a:cubicBezTo>
                  <a:pt x="794657" y="633823"/>
                  <a:pt x="796251" y="642455"/>
                  <a:pt x="800100" y="650152"/>
                </a:cubicBezTo>
                <a:cubicBezTo>
                  <a:pt x="811465" y="672882"/>
                  <a:pt x="822868" y="681083"/>
                  <a:pt x="840922" y="699137"/>
                </a:cubicBezTo>
                <a:cubicBezTo>
                  <a:pt x="939031" y="689326"/>
                  <a:pt x="913755" y="717723"/>
                  <a:pt x="930729" y="658316"/>
                </a:cubicBezTo>
                <a:cubicBezTo>
                  <a:pt x="933093" y="650041"/>
                  <a:pt x="936172" y="641987"/>
                  <a:pt x="938893" y="633823"/>
                </a:cubicBezTo>
                <a:cubicBezTo>
                  <a:pt x="936172" y="612052"/>
                  <a:pt x="938227" y="589129"/>
                  <a:pt x="930729" y="568509"/>
                </a:cubicBezTo>
                <a:cubicBezTo>
                  <a:pt x="926783" y="557658"/>
                  <a:pt x="912641" y="553623"/>
                  <a:pt x="906236" y="544016"/>
                </a:cubicBezTo>
                <a:cubicBezTo>
                  <a:pt x="901462" y="536855"/>
                  <a:pt x="900793" y="527687"/>
                  <a:pt x="898072" y="519523"/>
                </a:cubicBezTo>
                <a:cubicBezTo>
                  <a:pt x="903515" y="511359"/>
                  <a:pt x="906079" y="500230"/>
                  <a:pt x="914400" y="495030"/>
                </a:cubicBezTo>
                <a:cubicBezTo>
                  <a:pt x="928996" y="485908"/>
                  <a:pt x="946508" y="482078"/>
                  <a:pt x="963386" y="478702"/>
                </a:cubicBezTo>
                <a:cubicBezTo>
                  <a:pt x="1056965" y="459984"/>
                  <a:pt x="941037" y="482139"/>
                  <a:pt x="1069522" y="462373"/>
                </a:cubicBezTo>
                <a:cubicBezTo>
                  <a:pt x="1083237" y="460263"/>
                  <a:pt x="1096956" y="457860"/>
                  <a:pt x="1110343" y="454209"/>
                </a:cubicBezTo>
                <a:cubicBezTo>
                  <a:pt x="1126948" y="449680"/>
                  <a:pt x="1159329" y="437880"/>
                  <a:pt x="1159329" y="437880"/>
                </a:cubicBezTo>
                <a:cubicBezTo>
                  <a:pt x="1202872" y="440601"/>
                  <a:pt x="1247921" y="434367"/>
                  <a:pt x="1289957" y="446044"/>
                </a:cubicBezTo>
                <a:cubicBezTo>
                  <a:pt x="1301684" y="449302"/>
                  <a:pt x="1301492" y="467515"/>
                  <a:pt x="1306286" y="478702"/>
                </a:cubicBezTo>
                <a:cubicBezTo>
                  <a:pt x="1309676" y="486612"/>
                  <a:pt x="1312086" y="494919"/>
                  <a:pt x="1314450" y="503194"/>
                </a:cubicBezTo>
                <a:cubicBezTo>
                  <a:pt x="1325278" y="541093"/>
                  <a:pt x="1322762" y="540744"/>
                  <a:pt x="1330779" y="584837"/>
                </a:cubicBezTo>
                <a:cubicBezTo>
                  <a:pt x="1340013" y="635621"/>
                  <a:pt x="1337414" y="621072"/>
                  <a:pt x="1355272" y="674644"/>
                </a:cubicBezTo>
                <a:cubicBezTo>
                  <a:pt x="1357993" y="682808"/>
                  <a:pt x="1358662" y="691976"/>
                  <a:pt x="1363436" y="699137"/>
                </a:cubicBezTo>
                <a:cubicBezTo>
                  <a:pt x="1378163" y="721228"/>
                  <a:pt x="1385736" y="730394"/>
                  <a:pt x="1396093" y="756287"/>
                </a:cubicBezTo>
                <a:cubicBezTo>
                  <a:pt x="1402485" y="772268"/>
                  <a:pt x="1404725" y="789878"/>
                  <a:pt x="1412422" y="805273"/>
                </a:cubicBezTo>
                <a:cubicBezTo>
                  <a:pt x="1417865" y="816159"/>
                  <a:pt x="1423956" y="826744"/>
                  <a:pt x="1428750" y="837930"/>
                </a:cubicBezTo>
                <a:cubicBezTo>
                  <a:pt x="1432140" y="845840"/>
                  <a:pt x="1433065" y="854726"/>
                  <a:pt x="1436914" y="862423"/>
                </a:cubicBezTo>
                <a:cubicBezTo>
                  <a:pt x="1441302" y="871199"/>
                  <a:pt x="1447800" y="878752"/>
                  <a:pt x="1453243" y="886916"/>
                </a:cubicBezTo>
                <a:lnTo>
                  <a:pt x="1469572" y="935902"/>
                </a:lnTo>
                <a:lnTo>
                  <a:pt x="1477736" y="960394"/>
                </a:lnTo>
                <a:cubicBezTo>
                  <a:pt x="1475015" y="1001216"/>
                  <a:pt x="1474090" y="1042197"/>
                  <a:pt x="1469572" y="1082859"/>
                </a:cubicBezTo>
                <a:cubicBezTo>
                  <a:pt x="1468622" y="1091412"/>
                  <a:pt x="1464797" y="1099442"/>
                  <a:pt x="1461407" y="1107352"/>
                </a:cubicBezTo>
                <a:cubicBezTo>
                  <a:pt x="1456613" y="1118538"/>
                  <a:pt x="1452870" y="1130659"/>
                  <a:pt x="1445079" y="1140009"/>
                </a:cubicBezTo>
                <a:cubicBezTo>
                  <a:pt x="1438797" y="1147547"/>
                  <a:pt x="1429105" y="1151469"/>
                  <a:pt x="1420586" y="1156337"/>
                </a:cubicBezTo>
                <a:cubicBezTo>
                  <a:pt x="1410076" y="1162343"/>
                  <a:pt x="1378372" y="1178839"/>
                  <a:pt x="1363436" y="1180830"/>
                </a:cubicBezTo>
                <a:cubicBezTo>
                  <a:pt x="1330953" y="1185161"/>
                  <a:pt x="1298121" y="1186273"/>
                  <a:pt x="1265464" y="1188994"/>
                </a:cubicBezTo>
                <a:cubicBezTo>
                  <a:pt x="1253597" y="1224596"/>
                  <a:pt x="1254371" y="1236596"/>
                  <a:pt x="1232807" y="1262473"/>
                </a:cubicBezTo>
                <a:cubicBezTo>
                  <a:pt x="1225415" y="1271343"/>
                  <a:pt x="1218407" y="1281359"/>
                  <a:pt x="1208314" y="1286966"/>
                </a:cubicBezTo>
                <a:cubicBezTo>
                  <a:pt x="1193268" y="1295325"/>
                  <a:pt x="1159329" y="1303294"/>
                  <a:pt x="1159329" y="1303294"/>
                </a:cubicBezTo>
                <a:cubicBezTo>
                  <a:pt x="1151165" y="1308737"/>
                  <a:pt x="1144641" y="1319231"/>
                  <a:pt x="1134836" y="1319623"/>
                </a:cubicBezTo>
                <a:cubicBezTo>
                  <a:pt x="1074951" y="1322019"/>
                  <a:pt x="1014728" y="1318600"/>
                  <a:pt x="955222" y="1311459"/>
                </a:cubicBezTo>
                <a:cubicBezTo>
                  <a:pt x="945480" y="1310290"/>
                  <a:pt x="938063" y="1301649"/>
                  <a:pt x="930729" y="1295130"/>
                </a:cubicBezTo>
                <a:cubicBezTo>
                  <a:pt x="913470" y="1279788"/>
                  <a:pt x="898072" y="1262473"/>
                  <a:pt x="881743" y="1246144"/>
                </a:cubicBezTo>
                <a:lnTo>
                  <a:pt x="857250" y="1221652"/>
                </a:lnTo>
                <a:cubicBezTo>
                  <a:pt x="849086" y="1213488"/>
                  <a:pt x="843084" y="1202323"/>
                  <a:pt x="832757" y="1197159"/>
                </a:cubicBezTo>
                <a:cubicBezTo>
                  <a:pt x="780476" y="1171018"/>
                  <a:pt x="812177" y="1182340"/>
                  <a:pt x="734786" y="1172666"/>
                </a:cubicBezTo>
                <a:cubicBezTo>
                  <a:pt x="721179" y="1167223"/>
                  <a:pt x="708001" y="1160548"/>
                  <a:pt x="693964" y="1156337"/>
                </a:cubicBezTo>
                <a:cubicBezTo>
                  <a:pt x="680673" y="1152350"/>
                  <a:pt x="665776" y="1153915"/>
                  <a:pt x="653143" y="1148173"/>
                </a:cubicBezTo>
                <a:cubicBezTo>
                  <a:pt x="635277" y="1140052"/>
                  <a:pt x="619481" y="1127775"/>
                  <a:pt x="604157" y="1115516"/>
                </a:cubicBezTo>
                <a:cubicBezTo>
                  <a:pt x="555674" y="1076729"/>
                  <a:pt x="577835" y="1092525"/>
                  <a:pt x="538843" y="1066530"/>
                </a:cubicBezTo>
                <a:cubicBezTo>
                  <a:pt x="533400" y="1058366"/>
                  <a:pt x="528900" y="1049487"/>
                  <a:pt x="522514" y="1042037"/>
                </a:cubicBezTo>
                <a:cubicBezTo>
                  <a:pt x="507338" y="1024332"/>
                  <a:pt x="478217" y="996897"/>
                  <a:pt x="457200" y="984887"/>
                </a:cubicBezTo>
                <a:cubicBezTo>
                  <a:pt x="449728" y="980617"/>
                  <a:pt x="440871" y="979444"/>
                  <a:pt x="432707" y="976723"/>
                </a:cubicBezTo>
                <a:cubicBezTo>
                  <a:pt x="388972" y="932988"/>
                  <a:pt x="417448" y="959155"/>
                  <a:pt x="342900" y="903244"/>
                </a:cubicBezTo>
                <a:cubicBezTo>
                  <a:pt x="332014" y="895080"/>
                  <a:pt x="321565" y="886300"/>
                  <a:pt x="310243" y="878752"/>
                </a:cubicBezTo>
                <a:cubicBezTo>
                  <a:pt x="302079" y="873309"/>
                  <a:pt x="293084" y="868942"/>
                  <a:pt x="285750" y="862423"/>
                </a:cubicBezTo>
                <a:cubicBezTo>
                  <a:pt x="268491" y="847081"/>
                  <a:pt x="253093" y="829766"/>
                  <a:pt x="236764" y="813437"/>
                </a:cubicBezTo>
                <a:cubicBezTo>
                  <a:pt x="228600" y="805273"/>
                  <a:pt x="219200" y="798181"/>
                  <a:pt x="212272" y="788944"/>
                </a:cubicBezTo>
                <a:lnTo>
                  <a:pt x="187779" y="756287"/>
                </a:lnTo>
                <a:cubicBezTo>
                  <a:pt x="170189" y="703521"/>
                  <a:pt x="190115" y="755293"/>
                  <a:pt x="138793" y="674644"/>
                </a:cubicBezTo>
                <a:cubicBezTo>
                  <a:pt x="132259" y="664376"/>
                  <a:pt x="128502" y="652554"/>
                  <a:pt x="122464" y="641987"/>
                </a:cubicBezTo>
                <a:cubicBezTo>
                  <a:pt x="117596" y="633468"/>
                  <a:pt x="111004" y="626013"/>
                  <a:pt x="106136" y="617494"/>
                </a:cubicBezTo>
                <a:cubicBezTo>
                  <a:pt x="100098" y="606927"/>
                  <a:pt x="96258" y="595158"/>
                  <a:pt x="89807" y="584837"/>
                </a:cubicBezTo>
                <a:cubicBezTo>
                  <a:pt x="80557" y="570038"/>
                  <a:pt x="57624" y="544964"/>
                  <a:pt x="48986" y="527687"/>
                </a:cubicBezTo>
                <a:cubicBezTo>
                  <a:pt x="45137" y="519990"/>
                  <a:pt x="43844" y="511252"/>
                  <a:pt x="40822" y="503194"/>
                </a:cubicBezTo>
                <a:cubicBezTo>
                  <a:pt x="31777" y="479074"/>
                  <a:pt x="13065" y="437893"/>
                  <a:pt x="8164" y="413387"/>
                </a:cubicBezTo>
                <a:lnTo>
                  <a:pt x="0" y="372566"/>
                </a:lnTo>
                <a:cubicBezTo>
                  <a:pt x="2721" y="307252"/>
                  <a:pt x="1659" y="241670"/>
                  <a:pt x="8164" y="176623"/>
                </a:cubicBezTo>
                <a:cubicBezTo>
                  <a:pt x="9877" y="159496"/>
                  <a:pt x="14945" y="141958"/>
                  <a:pt x="24493" y="127637"/>
                </a:cubicBezTo>
                <a:lnTo>
                  <a:pt x="57150" y="78652"/>
                </a:lnTo>
                <a:cubicBezTo>
                  <a:pt x="73724" y="53792"/>
                  <a:pt x="75757" y="44856"/>
                  <a:pt x="106136" y="29666"/>
                </a:cubicBezTo>
                <a:cubicBezTo>
                  <a:pt x="126336" y="19566"/>
                  <a:pt x="207509" y="13866"/>
                  <a:pt x="212272" y="13337"/>
                </a:cubicBezTo>
                <a:cubicBezTo>
                  <a:pt x="267296" y="-5004"/>
                  <a:pt x="253500" y="-3880"/>
                  <a:pt x="351064" y="13337"/>
                </a:cubicBezTo>
                <a:cubicBezTo>
                  <a:pt x="380086" y="18458"/>
                  <a:pt x="375557" y="27745"/>
                  <a:pt x="375557" y="45994"/>
                </a:cubicBezTo>
                <a:lnTo>
                  <a:pt x="400050" y="70487"/>
                </a:lnTo>
                <a:lnTo>
                  <a:pt x="440872" y="111309"/>
                </a:lnTo>
                <a:lnTo>
                  <a:pt x="440872" y="78652"/>
                </a:lnTo>
                <a:lnTo>
                  <a:pt x="440872" y="78652"/>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38689658"/>
      </p:ext>
    </p:extLst>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Neurologic Exam and workup</a:t>
            </a:r>
            <a:endParaRPr lang="en-US" dirty="0"/>
          </a:p>
        </p:txBody>
      </p:sp>
      <p:sp>
        <p:nvSpPr>
          <p:cNvPr id="3" name="Content Placeholder 2"/>
          <p:cNvSpPr>
            <a:spLocks noGrp="1"/>
          </p:cNvSpPr>
          <p:nvPr>
            <p:ph idx="1"/>
          </p:nvPr>
        </p:nvSpPr>
        <p:spPr/>
        <p:txBody>
          <a:bodyPr>
            <a:normAutofit fontScale="70000" lnSpcReduction="20000"/>
          </a:bodyPr>
          <a:lstStyle/>
          <a:p>
            <a:r>
              <a:rPr lang="en-US" b="1" dirty="0" smtClean="0"/>
              <a:t>Key </a:t>
            </a:r>
            <a:r>
              <a:rPr lang="en-US" b="1" dirty="0"/>
              <a:t>n</a:t>
            </a:r>
            <a:r>
              <a:rPr lang="en-US" b="1" dirty="0" smtClean="0"/>
              <a:t>euro </a:t>
            </a:r>
            <a:r>
              <a:rPr lang="en-US" b="1" dirty="0"/>
              <a:t>e</a:t>
            </a:r>
            <a:r>
              <a:rPr lang="en-US" b="1" dirty="0" smtClean="0"/>
              <a:t>xam findings:</a:t>
            </a:r>
          </a:p>
          <a:p>
            <a:pPr lvl="1">
              <a:buClrTx/>
              <a:buFont typeface="Arial" panose="020B0604020202020204" pitchFamily="34" charset="0"/>
              <a:buChar char="•"/>
            </a:pPr>
            <a:r>
              <a:rPr lang="en-US" dirty="0" smtClean="0"/>
              <a:t>General:  Globally aphasic, apathetic, </a:t>
            </a:r>
            <a:r>
              <a:rPr lang="en-US" dirty="0" err="1" smtClean="0"/>
              <a:t>abulic</a:t>
            </a:r>
            <a:r>
              <a:rPr lang="en-US" dirty="0" smtClean="0"/>
              <a:t>, makes no eye-contact</a:t>
            </a:r>
          </a:p>
          <a:p>
            <a:pPr lvl="1">
              <a:buClrTx/>
              <a:buFont typeface="Arial" panose="020B0604020202020204" pitchFamily="34" charset="0"/>
              <a:buChar char="•"/>
            </a:pPr>
            <a:r>
              <a:rPr lang="en-US" dirty="0" smtClean="0"/>
              <a:t>Mental Status:  Obtunded, non-interactive</a:t>
            </a:r>
          </a:p>
          <a:p>
            <a:pPr lvl="1">
              <a:buClrTx/>
              <a:buFont typeface="Arial" panose="020B0604020202020204" pitchFamily="34" charset="0"/>
              <a:buChar char="•"/>
            </a:pPr>
            <a:r>
              <a:rPr lang="en-US" dirty="0" smtClean="0"/>
              <a:t>Cranial Nerves:  Vertical gaze palsy with downbeat nystagmus, left ptosis, </a:t>
            </a:r>
            <a:r>
              <a:rPr lang="en-US" dirty="0" err="1" smtClean="0"/>
              <a:t>anisocoria</a:t>
            </a:r>
            <a:r>
              <a:rPr lang="en-US" dirty="0" smtClean="0"/>
              <a:t> (R=4mm, L=3mm), muscles facial expression intact, cannot asses CN IX-XII due to lack of participation.</a:t>
            </a:r>
          </a:p>
          <a:p>
            <a:pPr lvl="1">
              <a:buClrTx/>
              <a:buFont typeface="Arial" panose="020B0604020202020204" pitchFamily="34" charset="0"/>
              <a:buChar char="•"/>
            </a:pPr>
            <a:r>
              <a:rPr lang="en-US" dirty="0" smtClean="0"/>
              <a:t>Motor and Sensory:  </a:t>
            </a:r>
            <a:r>
              <a:rPr lang="en-US" dirty="0" err="1" smtClean="0"/>
              <a:t>tetraparesis</a:t>
            </a:r>
            <a:r>
              <a:rPr lang="en-US" dirty="0" smtClean="0"/>
              <a:t>, grimaces slightly to deep pain stimulus</a:t>
            </a:r>
          </a:p>
          <a:p>
            <a:r>
              <a:rPr lang="en-US" b="1" dirty="0" smtClean="0"/>
              <a:t>Workup:</a:t>
            </a:r>
          </a:p>
          <a:p>
            <a:pPr lvl="1">
              <a:buClrTx/>
              <a:buFont typeface="Arial" panose="020B0604020202020204" pitchFamily="34" charset="0"/>
              <a:buChar char="•"/>
            </a:pPr>
            <a:r>
              <a:rPr lang="en-US" dirty="0" smtClean="0"/>
              <a:t>EKG:  A fib with rapid ventricular response</a:t>
            </a:r>
          </a:p>
          <a:p>
            <a:pPr lvl="1">
              <a:buClrTx/>
              <a:buFont typeface="Arial" panose="020B0604020202020204" pitchFamily="34" charset="0"/>
              <a:buChar char="•"/>
            </a:pPr>
            <a:r>
              <a:rPr lang="en-US" dirty="0" smtClean="0"/>
              <a:t>Echocardiogram:  Left atrial dilatation, left ventricular hypertrophy with diastolic dysfunction.  EF=45%.</a:t>
            </a:r>
          </a:p>
          <a:p>
            <a:pPr lvl="1">
              <a:buClrTx/>
              <a:buFont typeface="Arial" panose="020B0604020202020204" pitchFamily="34" charset="0"/>
              <a:buChar char="•"/>
            </a:pPr>
            <a:r>
              <a:rPr lang="en-US" dirty="0"/>
              <a:t>INR: 1.0</a:t>
            </a:r>
          </a:p>
          <a:p>
            <a:pPr lvl="1">
              <a:buClrTx/>
              <a:buFont typeface="Arial" panose="020B0604020202020204" pitchFamily="34" charset="0"/>
              <a:buChar char="•"/>
            </a:pPr>
            <a:r>
              <a:rPr lang="en-US" dirty="0" smtClean="0"/>
              <a:t>LDL:  125</a:t>
            </a:r>
          </a:p>
          <a:p>
            <a:pPr lvl="1">
              <a:buClrTx/>
              <a:buFont typeface="Arial" panose="020B0604020202020204" pitchFamily="34" charset="0"/>
              <a:buChar char="•"/>
            </a:pPr>
            <a:r>
              <a:rPr lang="en-US" dirty="0" smtClean="0"/>
              <a:t>HBA1C:  7.2</a:t>
            </a:r>
            <a:endParaRPr lang="en-US" dirty="0"/>
          </a:p>
          <a:p>
            <a:pPr lvl="1">
              <a:buClrTx/>
              <a:buFont typeface="Arial" panose="020B0604020202020204" pitchFamily="34" charset="0"/>
              <a:buChar char="•"/>
            </a:pPr>
            <a:r>
              <a:rPr lang="en-US" dirty="0" smtClean="0"/>
              <a:t>PEG Tube and Tracheostomy placed surgically prior to discharge due to dysphagia and inability to protect airway.   </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41094866"/>
      </p:ext>
    </p:extLst>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8</a:t>
            </a:r>
            <a:endParaRPr lang="en-US" dirty="0"/>
          </a:p>
        </p:txBody>
      </p:sp>
      <p:sp>
        <p:nvSpPr>
          <p:cNvPr id="3" name="Content Placeholder 2"/>
          <p:cNvSpPr>
            <a:spLocks noGrp="1"/>
          </p:cNvSpPr>
          <p:nvPr>
            <p:ph idx="1"/>
          </p:nvPr>
        </p:nvSpPr>
        <p:spPr/>
        <p:txBody>
          <a:bodyPr>
            <a:normAutofit/>
          </a:bodyPr>
          <a:lstStyle/>
          <a:p>
            <a:r>
              <a:rPr lang="en-US" dirty="0" smtClean="0"/>
              <a:t>Which gross areas of the brain have been damaged by infarction?  </a:t>
            </a:r>
            <a:endParaRPr lang="en-US" dirty="0"/>
          </a:p>
          <a:p>
            <a:pPr marL="0" indent="0">
              <a:buNone/>
            </a:pPr>
            <a:r>
              <a:rPr lang="en-US" dirty="0" smtClean="0"/>
              <a:t> </a:t>
            </a:r>
          </a:p>
          <a:p>
            <a:pPr marL="971550" lvl="1" indent="-514350">
              <a:buClrTx/>
              <a:buFont typeface="+mj-lt"/>
              <a:buAutoNum type="alphaLcPeriod"/>
            </a:pPr>
            <a:r>
              <a:rPr lang="en-US" dirty="0" smtClean="0"/>
              <a:t>Left cortical hemisphere</a:t>
            </a:r>
          </a:p>
          <a:p>
            <a:pPr marL="971550" lvl="1" indent="-514350">
              <a:buClrTx/>
              <a:buFont typeface="+mj-lt"/>
              <a:buAutoNum type="alphaLcPeriod"/>
            </a:pPr>
            <a:r>
              <a:rPr lang="en-US" dirty="0" smtClean="0"/>
              <a:t>Bilateral medial frontal lobes</a:t>
            </a:r>
          </a:p>
          <a:p>
            <a:pPr marL="971550" lvl="1" indent="-514350">
              <a:buClrTx/>
              <a:buFont typeface="+mj-lt"/>
              <a:buAutoNum type="alphaLcPeriod"/>
            </a:pPr>
            <a:r>
              <a:rPr lang="en-US" dirty="0" smtClean="0"/>
              <a:t>Right posterior limb of internal capsule</a:t>
            </a:r>
          </a:p>
          <a:p>
            <a:pPr marL="971550" lvl="1" indent="-514350">
              <a:buClrTx/>
              <a:buFont typeface="+mj-lt"/>
              <a:buAutoNum type="alphaLcPeriod"/>
            </a:pPr>
            <a:r>
              <a:rPr lang="en-US" dirty="0" smtClean="0"/>
              <a:t>Cerebellum and brainstem</a:t>
            </a:r>
          </a:p>
          <a:p>
            <a:pPr marL="971550" lvl="1" indent="-514350">
              <a:buFont typeface="+mj-lt"/>
              <a:buAutoNum type="alphaLcPeriod"/>
            </a:pPr>
            <a:endParaRPr lang="en-US" dirty="0" smtClean="0"/>
          </a:p>
          <a:p>
            <a:pPr lvl="1"/>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4752873"/>
      </p:ext>
    </p:extLst>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 8</a:t>
            </a:r>
            <a:endParaRPr lang="en-US" dirty="0"/>
          </a:p>
        </p:txBody>
      </p:sp>
      <p:sp>
        <p:nvSpPr>
          <p:cNvPr id="3" name="Content Placeholder 2"/>
          <p:cNvSpPr>
            <a:spLocks noGrp="1"/>
          </p:cNvSpPr>
          <p:nvPr>
            <p:ph idx="1"/>
          </p:nvPr>
        </p:nvSpPr>
        <p:spPr/>
        <p:txBody>
          <a:bodyPr>
            <a:normAutofit/>
          </a:bodyPr>
          <a:lstStyle/>
          <a:p>
            <a:r>
              <a:rPr lang="en-US" dirty="0" smtClean="0"/>
              <a:t>d.  Gross inspection reveals lesions and tissue loss of the rostral anterior brainstem (midbrain), and cerebellar hemispheres.  Other areas of infarction deep to the surface are not seen. </a:t>
            </a:r>
          </a:p>
          <a:p>
            <a:endParaRPr lang="en-US" dirty="0" smtClean="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74123571"/>
      </p:ext>
    </p:extLst>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9 </a:t>
            </a:r>
            <a:endParaRPr lang="en-US" dirty="0"/>
          </a:p>
        </p:txBody>
      </p:sp>
      <p:sp>
        <p:nvSpPr>
          <p:cNvPr id="3" name="Content Placeholder 2"/>
          <p:cNvSpPr>
            <a:spLocks noGrp="1"/>
          </p:cNvSpPr>
          <p:nvPr>
            <p:ph idx="1"/>
          </p:nvPr>
        </p:nvSpPr>
        <p:spPr/>
        <p:txBody>
          <a:bodyPr/>
          <a:lstStyle/>
          <a:p>
            <a:r>
              <a:rPr lang="en-US" dirty="0" smtClean="0"/>
              <a:t>Review the next two images.  What gross findings are noted in the basal ganglia and centrum </a:t>
            </a:r>
            <a:r>
              <a:rPr lang="en-US" dirty="0" err="1" smtClean="0"/>
              <a:t>semiovale</a:t>
            </a:r>
            <a:r>
              <a:rPr lang="en-US" dirty="0" smtClean="0"/>
              <a:t>, and what part of her medical history predisposes her to this condition? </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01956027"/>
      </p:ext>
    </p:extLst>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descr="PHA15-155 E.jpg"/>
          <p:cNvPicPr>
            <a:picLocks noChangeAspect="1"/>
          </p:cNvPicPr>
          <p:nvPr/>
        </p:nvPicPr>
        <p:blipFill>
          <a:blip r:embed="rId2"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0" y="0"/>
            <a:ext cx="9144000" cy="6858000"/>
          </a:xfrm>
          <a:prstGeom prst="rect">
            <a:avLst/>
          </a:prstGeom>
        </p:spPr>
      </p:pic>
      <p:sp>
        <p:nvSpPr>
          <p:cNvPr id="4" name="TextBox 3"/>
          <p:cNvSpPr txBox="1"/>
          <p:nvPr/>
        </p:nvSpPr>
        <p:spPr>
          <a:xfrm>
            <a:off x="0" y="381000"/>
            <a:ext cx="1676400" cy="461665"/>
          </a:xfrm>
          <a:prstGeom prst="rect">
            <a:avLst/>
          </a:prstGeom>
          <a:noFill/>
        </p:spPr>
        <p:txBody>
          <a:bodyPr wrap="square" rtlCol="0">
            <a:spAutoFit/>
          </a:bodyPr>
          <a:lstStyle/>
          <a:p>
            <a:r>
              <a:rPr lang="en-US" sz="2400" dirty="0" smtClean="0">
                <a:solidFill>
                  <a:schemeClr val="bg1"/>
                </a:solidFill>
              </a:rPr>
              <a:t>Image 8</a:t>
            </a:r>
            <a:endParaRPr lang="en-US" sz="2400" dirty="0">
              <a:solidFill>
                <a:schemeClr val="bg1"/>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10451172"/>
      </p:ext>
    </p:extLst>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descr="PHA15-155 F.jpg"/>
          <p:cNvPicPr>
            <a:picLocks noChangeAspect="1"/>
          </p:cNvPicPr>
          <p:nvPr/>
        </p:nvPicPr>
        <p:blipFill>
          <a:blip r:embed="rId2"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0" y="0"/>
            <a:ext cx="9144000" cy="6858000"/>
          </a:xfrm>
          <a:prstGeom prst="rect">
            <a:avLst/>
          </a:prstGeom>
        </p:spPr>
      </p:pic>
      <p:sp>
        <p:nvSpPr>
          <p:cNvPr id="4" name="TextBox 3"/>
          <p:cNvSpPr txBox="1"/>
          <p:nvPr/>
        </p:nvSpPr>
        <p:spPr>
          <a:xfrm>
            <a:off x="76200" y="381000"/>
            <a:ext cx="1981200" cy="461665"/>
          </a:xfrm>
          <a:prstGeom prst="rect">
            <a:avLst/>
          </a:prstGeom>
          <a:noFill/>
        </p:spPr>
        <p:txBody>
          <a:bodyPr wrap="square" rtlCol="0">
            <a:spAutoFit/>
          </a:bodyPr>
          <a:lstStyle/>
          <a:p>
            <a:r>
              <a:rPr lang="en-US" sz="2400" dirty="0" smtClean="0"/>
              <a:t>Image 9</a:t>
            </a:r>
            <a:endParaRPr lang="en-US" sz="24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44692309"/>
      </p:ext>
    </p:extLst>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 9</a:t>
            </a:r>
            <a:endParaRPr lang="en-US" dirty="0"/>
          </a:p>
        </p:txBody>
      </p:sp>
      <p:sp>
        <p:nvSpPr>
          <p:cNvPr id="3" name="Content Placeholder 2"/>
          <p:cNvSpPr>
            <a:spLocks noGrp="1"/>
          </p:cNvSpPr>
          <p:nvPr>
            <p:ph idx="1"/>
          </p:nvPr>
        </p:nvSpPr>
        <p:spPr/>
        <p:txBody>
          <a:bodyPr>
            <a:normAutofit lnSpcReduction="10000"/>
          </a:bodyPr>
          <a:lstStyle/>
          <a:p>
            <a:r>
              <a:rPr lang="en-US" dirty="0" smtClean="0"/>
              <a:t>Lacunar infarctions are noted grossly and microscopically.  Consistent with this are microscopic vasculature changes and dilatation of the perivascular space as seen on images 8 and 9.</a:t>
            </a:r>
          </a:p>
          <a:p>
            <a:endParaRPr lang="en-US" dirty="0"/>
          </a:p>
          <a:p>
            <a:r>
              <a:rPr lang="en-US" dirty="0" err="1" smtClean="0"/>
              <a:t>Lipohyalinosis</a:t>
            </a:r>
            <a:r>
              <a:rPr lang="en-US" dirty="0" smtClean="0"/>
              <a:t> is the term that that describes thickening of the arterial wall by hyaline material, within which are embedded variable numbers of </a:t>
            </a:r>
            <a:r>
              <a:rPr lang="en-US" dirty="0"/>
              <a:t>l</a:t>
            </a:r>
            <a:r>
              <a:rPr lang="en-US" dirty="0" smtClean="0"/>
              <a:t>ipid-bearing macrophages, causing narrowing/obliteration of vessel lumen.  The most frequent cause of </a:t>
            </a:r>
            <a:r>
              <a:rPr lang="en-US" dirty="0" err="1" smtClean="0"/>
              <a:t>lipohyalinosis</a:t>
            </a:r>
            <a:r>
              <a:rPr lang="en-US" dirty="0" smtClean="0"/>
              <a:t> is HTN.   </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23966810"/>
      </p:ext>
    </p:extLst>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descr="PHA15-155 E.jpg"/>
          <p:cNvPicPr>
            <a:picLocks noChangeAspect="1"/>
          </p:cNvPicPr>
          <p:nvPr/>
        </p:nvPicPr>
        <p:blipFill>
          <a:blip r:embed="rId2"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0" y="0"/>
            <a:ext cx="9144000" cy="6858000"/>
          </a:xfrm>
          <a:prstGeom prst="rect">
            <a:avLst/>
          </a:prstGeom>
        </p:spPr>
      </p:pic>
      <p:sp>
        <p:nvSpPr>
          <p:cNvPr id="4" name="TextBox 3"/>
          <p:cNvSpPr txBox="1"/>
          <p:nvPr/>
        </p:nvSpPr>
        <p:spPr>
          <a:xfrm>
            <a:off x="0" y="381000"/>
            <a:ext cx="1676400" cy="461665"/>
          </a:xfrm>
          <a:prstGeom prst="rect">
            <a:avLst/>
          </a:prstGeom>
          <a:noFill/>
        </p:spPr>
        <p:txBody>
          <a:bodyPr wrap="square" rtlCol="0">
            <a:spAutoFit/>
          </a:bodyPr>
          <a:lstStyle/>
          <a:p>
            <a:r>
              <a:rPr lang="en-US" sz="2400" dirty="0" smtClean="0">
                <a:solidFill>
                  <a:schemeClr val="bg1"/>
                </a:solidFill>
              </a:rPr>
              <a:t>Image 8</a:t>
            </a:r>
            <a:endParaRPr lang="en-US" sz="2400" dirty="0">
              <a:solidFill>
                <a:schemeClr val="bg1"/>
              </a:solidFill>
            </a:endParaRPr>
          </a:p>
        </p:txBody>
      </p:sp>
      <p:sp>
        <p:nvSpPr>
          <p:cNvPr id="5" name="Freeform 4"/>
          <p:cNvSpPr/>
          <p:nvPr/>
        </p:nvSpPr>
        <p:spPr>
          <a:xfrm>
            <a:off x="2868802" y="2653393"/>
            <a:ext cx="512757" cy="489857"/>
          </a:xfrm>
          <a:custGeom>
            <a:avLst/>
            <a:gdLst>
              <a:gd name="connsiteX0" fmla="*/ 233627 w 512757"/>
              <a:gd name="connsiteY0" fmla="*/ 16328 h 489857"/>
              <a:gd name="connsiteX1" fmla="*/ 233627 w 512757"/>
              <a:gd name="connsiteY1" fmla="*/ 16328 h 489857"/>
              <a:gd name="connsiteX2" fmla="*/ 151984 w 512757"/>
              <a:gd name="connsiteY2" fmla="*/ 24493 h 489857"/>
              <a:gd name="connsiteX3" fmla="*/ 127491 w 512757"/>
              <a:gd name="connsiteY3" fmla="*/ 40821 h 489857"/>
              <a:gd name="connsiteX4" fmla="*/ 102998 w 512757"/>
              <a:gd name="connsiteY4" fmla="*/ 48986 h 489857"/>
              <a:gd name="connsiteX5" fmla="*/ 29519 w 512757"/>
              <a:gd name="connsiteY5" fmla="*/ 106136 h 489857"/>
              <a:gd name="connsiteX6" fmla="*/ 13191 w 512757"/>
              <a:gd name="connsiteY6" fmla="*/ 130628 h 489857"/>
              <a:gd name="connsiteX7" fmla="*/ 13191 w 512757"/>
              <a:gd name="connsiteY7" fmla="*/ 293914 h 489857"/>
              <a:gd name="connsiteX8" fmla="*/ 29519 w 512757"/>
              <a:gd name="connsiteY8" fmla="*/ 359228 h 489857"/>
              <a:gd name="connsiteX9" fmla="*/ 78505 w 512757"/>
              <a:gd name="connsiteY9" fmla="*/ 400050 h 489857"/>
              <a:gd name="connsiteX10" fmla="*/ 102998 w 512757"/>
              <a:gd name="connsiteY10" fmla="*/ 424543 h 489857"/>
              <a:gd name="connsiteX11" fmla="*/ 151984 w 512757"/>
              <a:gd name="connsiteY11" fmla="*/ 449036 h 489857"/>
              <a:gd name="connsiteX12" fmla="*/ 209134 w 512757"/>
              <a:gd name="connsiteY12" fmla="*/ 473528 h 489857"/>
              <a:gd name="connsiteX13" fmla="*/ 274448 w 512757"/>
              <a:gd name="connsiteY13" fmla="*/ 489857 h 489857"/>
              <a:gd name="connsiteX14" fmla="*/ 356091 w 512757"/>
              <a:gd name="connsiteY14" fmla="*/ 481693 h 489857"/>
              <a:gd name="connsiteX15" fmla="*/ 388748 w 512757"/>
              <a:gd name="connsiteY15" fmla="*/ 473528 h 489857"/>
              <a:gd name="connsiteX16" fmla="*/ 413241 w 512757"/>
              <a:gd name="connsiteY16" fmla="*/ 449036 h 489857"/>
              <a:gd name="connsiteX17" fmla="*/ 445898 w 512757"/>
              <a:gd name="connsiteY17" fmla="*/ 432707 h 489857"/>
              <a:gd name="connsiteX18" fmla="*/ 462227 w 512757"/>
              <a:gd name="connsiteY18" fmla="*/ 408214 h 489857"/>
              <a:gd name="connsiteX19" fmla="*/ 486719 w 512757"/>
              <a:gd name="connsiteY19" fmla="*/ 383721 h 489857"/>
              <a:gd name="connsiteX20" fmla="*/ 503048 w 512757"/>
              <a:gd name="connsiteY20" fmla="*/ 334736 h 489857"/>
              <a:gd name="connsiteX21" fmla="*/ 494884 w 512757"/>
              <a:gd name="connsiteY21" fmla="*/ 130628 h 489857"/>
              <a:gd name="connsiteX22" fmla="*/ 462227 w 512757"/>
              <a:gd name="connsiteY22" fmla="*/ 81643 h 489857"/>
              <a:gd name="connsiteX23" fmla="*/ 388748 w 512757"/>
              <a:gd name="connsiteY23" fmla="*/ 16328 h 489857"/>
              <a:gd name="connsiteX24" fmla="*/ 331598 w 512757"/>
              <a:gd name="connsiteY24" fmla="*/ 0 h 489857"/>
              <a:gd name="connsiteX25" fmla="*/ 233627 w 512757"/>
              <a:gd name="connsiteY25" fmla="*/ 16328 h 489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12757" h="489857">
                <a:moveTo>
                  <a:pt x="233627" y="16328"/>
                </a:moveTo>
                <a:lnTo>
                  <a:pt x="233627" y="16328"/>
                </a:lnTo>
                <a:cubicBezTo>
                  <a:pt x="206413" y="19050"/>
                  <a:pt x="178634" y="18343"/>
                  <a:pt x="151984" y="24493"/>
                </a:cubicBezTo>
                <a:cubicBezTo>
                  <a:pt x="142423" y="26699"/>
                  <a:pt x="136267" y="36433"/>
                  <a:pt x="127491" y="40821"/>
                </a:cubicBezTo>
                <a:cubicBezTo>
                  <a:pt x="119794" y="44670"/>
                  <a:pt x="110521" y="44807"/>
                  <a:pt x="102998" y="48986"/>
                </a:cubicBezTo>
                <a:cubicBezTo>
                  <a:pt x="74746" y="64682"/>
                  <a:pt x="50038" y="81514"/>
                  <a:pt x="29519" y="106136"/>
                </a:cubicBezTo>
                <a:cubicBezTo>
                  <a:pt x="23238" y="113674"/>
                  <a:pt x="18634" y="122464"/>
                  <a:pt x="13191" y="130628"/>
                </a:cubicBezTo>
                <a:cubicBezTo>
                  <a:pt x="-8938" y="197017"/>
                  <a:pt x="806" y="157677"/>
                  <a:pt x="13191" y="293914"/>
                </a:cubicBezTo>
                <a:cubicBezTo>
                  <a:pt x="13625" y="298686"/>
                  <a:pt x="22807" y="349160"/>
                  <a:pt x="29519" y="359228"/>
                </a:cubicBezTo>
                <a:cubicBezTo>
                  <a:pt x="47408" y="386061"/>
                  <a:pt x="55914" y="381224"/>
                  <a:pt x="78505" y="400050"/>
                </a:cubicBezTo>
                <a:cubicBezTo>
                  <a:pt x="87375" y="407442"/>
                  <a:pt x="94128" y="417151"/>
                  <a:pt x="102998" y="424543"/>
                </a:cubicBezTo>
                <a:cubicBezTo>
                  <a:pt x="130682" y="447613"/>
                  <a:pt x="121664" y="436042"/>
                  <a:pt x="151984" y="449036"/>
                </a:cubicBezTo>
                <a:cubicBezTo>
                  <a:pt x="191015" y="465763"/>
                  <a:pt x="174031" y="463954"/>
                  <a:pt x="209134" y="473528"/>
                </a:cubicBezTo>
                <a:cubicBezTo>
                  <a:pt x="230785" y="479433"/>
                  <a:pt x="274448" y="489857"/>
                  <a:pt x="274448" y="489857"/>
                </a:cubicBezTo>
                <a:cubicBezTo>
                  <a:pt x="301662" y="487136"/>
                  <a:pt x="329016" y="485561"/>
                  <a:pt x="356091" y="481693"/>
                </a:cubicBezTo>
                <a:cubicBezTo>
                  <a:pt x="367199" y="480106"/>
                  <a:pt x="379006" y="479095"/>
                  <a:pt x="388748" y="473528"/>
                </a:cubicBezTo>
                <a:cubicBezTo>
                  <a:pt x="398773" y="467800"/>
                  <a:pt x="403846" y="455747"/>
                  <a:pt x="413241" y="449036"/>
                </a:cubicBezTo>
                <a:cubicBezTo>
                  <a:pt x="423145" y="441962"/>
                  <a:pt x="435012" y="438150"/>
                  <a:pt x="445898" y="432707"/>
                </a:cubicBezTo>
                <a:cubicBezTo>
                  <a:pt x="451341" y="424543"/>
                  <a:pt x="455945" y="415752"/>
                  <a:pt x="462227" y="408214"/>
                </a:cubicBezTo>
                <a:cubicBezTo>
                  <a:pt x="469618" y="399344"/>
                  <a:pt x="481112" y="393814"/>
                  <a:pt x="486719" y="383721"/>
                </a:cubicBezTo>
                <a:cubicBezTo>
                  <a:pt x="495078" y="368675"/>
                  <a:pt x="503048" y="334736"/>
                  <a:pt x="503048" y="334736"/>
                </a:cubicBezTo>
                <a:cubicBezTo>
                  <a:pt x="513481" y="251272"/>
                  <a:pt x="521226" y="231606"/>
                  <a:pt x="494884" y="130628"/>
                </a:cubicBezTo>
                <a:cubicBezTo>
                  <a:pt x="489930" y="111639"/>
                  <a:pt x="476103" y="95519"/>
                  <a:pt x="462227" y="81643"/>
                </a:cubicBezTo>
                <a:cubicBezTo>
                  <a:pt x="440592" y="60008"/>
                  <a:pt x="417885" y="30896"/>
                  <a:pt x="388748" y="16328"/>
                </a:cubicBezTo>
                <a:cubicBezTo>
                  <a:pt x="377037" y="10472"/>
                  <a:pt x="342060" y="2615"/>
                  <a:pt x="331598" y="0"/>
                </a:cubicBezTo>
                <a:cubicBezTo>
                  <a:pt x="206418" y="8345"/>
                  <a:pt x="249956" y="13607"/>
                  <a:pt x="233627" y="16328"/>
                </a:cubicBezTo>
                <a:close/>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2881993" y="3379616"/>
            <a:ext cx="302078" cy="384120"/>
          </a:xfrm>
          <a:custGeom>
            <a:avLst/>
            <a:gdLst>
              <a:gd name="connsiteX0" fmla="*/ 114300 w 302078"/>
              <a:gd name="connsiteY0" fmla="*/ 41220 h 384120"/>
              <a:gd name="connsiteX1" fmla="*/ 114300 w 302078"/>
              <a:gd name="connsiteY1" fmla="*/ 41220 h 384120"/>
              <a:gd name="connsiteX2" fmla="*/ 24493 w 302078"/>
              <a:gd name="connsiteY2" fmla="*/ 147355 h 384120"/>
              <a:gd name="connsiteX3" fmla="*/ 0 w 302078"/>
              <a:gd name="connsiteY3" fmla="*/ 171848 h 384120"/>
              <a:gd name="connsiteX4" fmla="*/ 8164 w 302078"/>
              <a:gd name="connsiteY4" fmla="*/ 286148 h 384120"/>
              <a:gd name="connsiteX5" fmla="*/ 16328 w 302078"/>
              <a:gd name="connsiteY5" fmla="*/ 310641 h 384120"/>
              <a:gd name="connsiteX6" fmla="*/ 65314 w 302078"/>
              <a:gd name="connsiteY6" fmla="*/ 359627 h 384120"/>
              <a:gd name="connsiteX7" fmla="*/ 114300 w 302078"/>
              <a:gd name="connsiteY7" fmla="*/ 375955 h 384120"/>
              <a:gd name="connsiteX8" fmla="*/ 138793 w 302078"/>
              <a:gd name="connsiteY8" fmla="*/ 384120 h 384120"/>
              <a:gd name="connsiteX9" fmla="*/ 220436 w 302078"/>
              <a:gd name="connsiteY9" fmla="*/ 375955 h 384120"/>
              <a:gd name="connsiteX10" fmla="*/ 269421 w 302078"/>
              <a:gd name="connsiteY10" fmla="*/ 318805 h 384120"/>
              <a:gd name="connsiteX11" fmla="*/ 293914 w 302078"/>
              <a:gd name="connsiteY11" fmla="*/ 245327 h 384120"/>
              <a:gd name="connsiteX12" fmla="*/ 302078 w 302078"/>
              <a:gd name="connsiteY12" fmla="*/ 220834 h 384120"/>
              <a:gd name="connsiteX13" fmla="*/ 293914 w 302078"/>
              <a:gd name="connsiteY13" fmla="*/ 82041 h 384120"/>
              <a:gd name="connsiteX14" fmla="*/ 285750 w 302078"/>
              <a:gd name="connsiteY14" fmla="*/ 49384 h 384120"/>
              <a:gd name="connsiteX15" fmla="*/ 261257 w 302078"/>
              <a:gd name="connsiteY15" fmla="*/ 24891 h 384120"/>
              <a:gd name="connsiteX16" fmla="*/ 236764 w 302078"/>
              <a:gd name="connsiteY16" fmla="*/ 16727 h 384120"/>
              <a:gd name="connsiteX17" fmla="*/ 212271 w 302078"/>
              <a:gd name="connsiteY17" fmla="*/ 398 h 384120"/>
              <a:gd name="connsiteX18" fmla="*/ 163286 w 302078"/>
              <a:gd name="connsiteY18" fmla="*/ 8563 h 384120"/>
              <a:gd name="connsiteX19" fmla="*/ 89807 w 302078"/>
              <a:gd name="connsiteY19" fmla="*/ 73877 h 384120"/>
              <a:gd name="connsiteX20" fmla="*/ 57150 w 302078"/>
              <a:gd name="connsiteY20" fmla="*/ 106534 h 384120"/>
              <a:gd name="connsiteX21" fmla="*/ 81643 w 302078"/>
              <a:gd name="connsiteY21" fmla="*/ 98370 h 384120"/>
              <a:gd name="connsiteX22" fmla="*/ 57150 w 302078"/>
              <a:gd name="connsiteY22" fmla="*/ 114698 h 384120"/>
              <a:gd name="connsiteX23" fmla="*/ 57150 w 302078"/>
              <a:gd name="connsiteY23" fmla="*/ 98370 h 384120"/>
              <a:gd name="connsiteX24" fmla="*/ 40821 w 302078"/>
              <a:gd name="connsiteY24" fmla="*/ 163684 h 384120"/>
              <a:gd name="connsiteX25" fmla="*/ 114300 w 302078"/>
              <a:gd name="connsiteY25" fmla="*/ 41220 h 384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02078" h="384120">
                <a:moveTo>
                  <a:pt x="114300" y="41220"/>
                </a:moveTo>
                <a:lnTo>
                  <a:pt x="114300" y="41220"/>
                </a:lnTo>
                <a:cubicBezTo>
                  <a:pt x="60056" y="117160"/>
                  <a:pt x="90032" y="81816"/>
                  <a:pt x="24493" y="147355"/>
                </a:cubicBezTo>
                <a:lnTo>
                  <a:pt x="0" y="171848"/>
                </a:lnTo>
                <a:cubicBezTo>
                  <a:pt x="2721" y="209948"/>
                  <a:pt x="3701" y="248213"/>
                  <a:pt x="8164" y="286148"/>
                </a:cubicBezTo>
                <a:cubicBezTo>
                  <a:pt x="9169" y="294695"/>
                  <a:pt x="11044" y="303848"/>
                  <a:pt x="16328" y="310641"/>
                </a:cubicBezTo>
                <a:cubicBezTo>
                  <a:pt x="30505" y="328869"/>
                  <a:pt x="43407" y="352325"/>
                  <a:pt x="65314" y="359627"/>
                </a:cubicBezTo>
                <a:lnTo>
                  <a:pt x="114300" y="375955"/>
                </a:lnTo>
                <a:lnTo>
                  <a:pt x="138793" y="384120"/>
                </a:lnTo>
                <a:cubicBezTo>
                  <a:pt x="166007" y="381398"/>
                  <a:pt x="194679" y="385154"/>
                  <a:pt x="220436" y="375955"/>
                </a:cubicBezTo>
                <a:cubicBezTo>
                  <a:pt x="231126" y="372137"/>
                  <a:pt x="262977" y="333304"/>
                  <a:pt x="269421" y="318805"/>
                </a:cubicBezTo>
                <a:cubicBezTo>
                  <a:pt x="269427" y="318791"/>
                  <a:pt x="289830" y="257580"/>
                  <a:pt x="293914" y="245327"/>
                </a:cubicBezTo>
                <a:lnTo>
                  <a:pt x="302078" y="220834"/>
                </a:lnTo>
                <a:cubicBezTo>
                  <a:pt x="299357" y="174570"/>
                  <a:pt x="298308" y="128177"/>
                  <a:pt x="293914" y="82041"/>
                </a:cubicBezTo>
                <a:cubicBezTo>
                  <a:pt x="292850" y="70871"/>
                  <a:pt x="291317" y="59126"/>
                  <a:pt x="285750" y="49384"/>
                </a:cubicBezTo>
                <a:cubicBezTo>
                  <a:pt x="280022" y="39359"/>
                  <a:pt x="270864" y="31296"/>
                  <a:pt x="261257" y="24891"/>
                </a:cubicBezTo>
                <a:cubicBezTo>
                  <a:pt x="254096" y="20117"/>
                  <a:pt x="244928" y="19448"/>
                  <a:pt x="236764" y="16727"/>
                </a:cubicBezTo>
                <a:cubicBezTo>
                  <a:pt x="228600" y="11284"/>
                  <a:pt x="222023" y="1482"/>
                  <a:pt x="212271" y="398"/>
                </a:cubicBezTo>
                <a:cubicBezTo>
                  <a:pt x="195819" y="-1430"/>
                  <a:pt x="178990" y="3328"/>
                  <a:pt x="163286" y="8563"/>
                </a:cubicBezTo>
                <a:cubicBezTo>
                  <a:pt x="141431" y="15848"/>
                  <a:pt x="94305" y="69379"/>
                  <a:pt x="89807" y="73877"/>
                </a:cubicBezTo>
                <a:lnTo>
                  <a:pt x="57150" y="106534"/>
                </a:lnTo>
                <a:lnTo>
                  <a:pt x="81643" y="98370"/>
                </a:lnTo>
                <a:lnTo>
                  <a:pt x="57150" y="114698"/>
                </a:lnTo>
                <a:lnTo>
                  <a:pt x="57150" y="98370"/>
                </a:lnTo>
                <a:lnTo>
                  <a:pt x="40821" y="163684"/>
                </a:lnTo>
                <a:lnTo>
                  <a:pt x="114300" y="41220"/>
                </a:lnTo>
                <a:close/>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5781912" y="3298371"/>
            <a:ext cx="349467" cy="369114"/>
          </a:xfrm>
          <a:custGeom>
            <a:avLst/>
            <a:gdLst>
              <a:gd name="connsiteX0" fmla="*/ 145359 w 349467"/>
              <a:gd name="connsiteY0" fmla="*/ 40822 h 369114"/>
              <a:gd name="connsiteX1" fmla="*/ 145359 w 349467"/>
              <a:gd name="connsiteY1" fmla="*/ 40822 h 369114"/>
              <a:gd name="connsiteX2" fmla="*/ 80045 w 349467"/>
              <a:gd name="connsiteY2" fmla="*/ 65315 h 369114"/>
              <a:gd name="connsiteX3" fmla="*/ 55552 w 349467"/>
              <a:gd name="connsiteY3" fmla="*/ 73479 h 369114"/>
              <a:gd name="connsiteX4" fmla="*/ 39224 w 349467"/>
              <a:gd name="connsiteY4" fmla="*/ 97972 h 369114"/>
              <a:gd name="connsiteX5" fmla="*/ 14731 w 349467"/>
              <a:gd name="connsiteY5" fmla="*/ 122465 h 369114"/>
              <a:gd name="connsiteX6" fmla="*/ 14731 w 349467"/>
              <a:gd name="connsiteY6" fmla="*/ 310243 h 369114"/>
              <a:gd name="connsiteX7" fmla="*/ 39224 w 349467"/>
              <a:gd name="connsiteY7" fmla="*/ 334736 h 369114"/>
              <a:gd name="connsiteX8" fmla="*/ 104538 w 349467"/>
              <a:gd name="connsiteY8" fmla="*/ 351065 h 369114"/>
              <a:gd name="connsiteX9" fmla="*/ 153524 w 349467"/>
              <a:gd name="connsiteY9" fmla="*/ 367393 h 369114"/>
              <a:gd name="connsiteX10" fmla="*/ 300481 w 349467"/>
              <a:gd name="connsiteY10" fmla="*/ 342900 h 369114"/>
              <a:gd name="connsiteX11" fmla="*/ 308645 w 349467"/>
              <a:gd name="connsiteY11" fmla="*/ 318408 h 369114"/>
              <a:gd name="connsiteX12" fmla="*/ 341302 w 349467"/>
              <a:gd name="connsiteY12" fmla="*/ 269422 h 369114"/>
              <a:gd name="connsiteX13" fmla="*/ 349467 w 349467"/>
              <a:gd name="connsiteY13" fmla="*/ 236765 h 369114"/>
              <a:gd name="connsiteX14" fmla="*/ 333138 w 349467"/>
              <a:gd name="connsiteY14" fmla="*/ 114300 h 369114"/>
              <a:gd name="connsiteX15" fmla="*/ 316809 w 349467"/>
              <a:gd name="connsiteY15" fmla="*/ 65315 h 369114"/>
              <a:gd name="connsiteX16" fmla="*/ 243331 w 349467"/>
              <a:gd name="connsiteY16" fmla="*/ 0 h 369114"/>
              <a:gd name="connsiteX17" fmla="*/ 169852 w 349467"/>
              <a:gd name="connsiteY17" fmla="*/ 8165 h 369114"/>
              <a:gd name="connsiteX18" fmla="*/ 153524 w 349467"/>
              <a:gd name="connsiteY18" fmla="*/ 48986 h 369114"/>
              <a:gd name="connsiteX19" fmla="*/ 145359 w 349467"/>
              <a:gd name="connsiteY19" fmla="*/ 40822 h 369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49467" h="369114">
                <a:moveTo>
                  <a:pt x="145359" y="40822"/>
                </a:moveTo>
                <a:lnTo>
                  <a:pt x="145359" y="40822"/>
                </a:lnTo>
                <a:lnTo>
                  <a:pt x="80045" y="65315"/>
                </a:lnTo>
                <a:cubicBezTo>
                  <a:pt x="71957" y="68256"/>
                  <a:pt x="62272" y="68103"/>
                  <a:pt x="55552" y="73479"/>
                </a:cubicBezTo>
                <a:cubicBezTo>
                  <a:pt x="47890" y="79609"/>
                  <a:pt x="45506" y="90434"/>
                  <a:pt x="39224" y="97972"/>
                </a:cubicBezTo>
                <a:cubicBezTo>
                  <a:pt x="31832" y="106842"/>
                  <a:pt x="22895" y="114301"/>
                  <a:pt x="14731" y="122465"/>
                </a:cubicBezTo>
                <a:cubicBezTo>
                  <a:pt x="-3295" y="194571"/>
                  <a:pt x="-6463" y="193678"/>
                  <a:pt x="14731" y="310243"/>
                </a:cubicBezTo>
                <a:cubicBezTo>
                  <a:pt x="16796" y="321603"/>
                  <a:pt x="29617" y="328331"/>
                  <a:pt x="39224" y="334736"/>
                </a:cubicBezTo>
                <a:cubicBezTo>
                  <a:pt x="50655" y="342356"/>
                  <a:pt x="97567" y="349164"/>
                  <a:pt x="104538" y="351065"/>
                </a:cubicBezTo>
                <a:cubicBezTo>
                  <a:pt x="121143" y="355594"/>
                  <a:pt x="153524" y="367393"/>
                  <a:pt x="153524" y="367393"/>
                </a:cubicBezTo>
                <a:cubicBezTo>
                  <a:pt x="165475" y="366596"/>
                  <a:pt x="270801" y="380000"/>
                  <a:pt x="300481" y="342900"/>
                </a:cubicBezTo>
                <a:cubicBezTo>
                  <a:pt x="305857" y="336180"/>
                  <a:pt x="304466" y="325931"/>
                  <a:pt x="308645" y="318408"/>
                </a:cubicBezTo>
                <a:cubicBezTo>
                  <a:pt x="318176" y="301253"/>
                  <a:pt x="341302" y="269422"/>
                  <a:pt x="341302" y="269422"/>
                </a:cubicBezTo>
                <a:cubicBezTo>
                  <a:pt x="344024" y="258536"/>
                  <a:pt x="349467" y="247986"/>
                  <a:pt x="349467" y="236765"/>
                </a:cubicBezTo>
                <a:cubicBezTo>
                  <a:pt x="349467" y="193996"/>
                  <a:pt x="345165" y="154389"/>
                  <a:pt x="333138" y="114300"/>
                </a:cubicBezTo>
                <a:cubicBezTo>
                  <a:pt x="328192" y="97814"/>
                  <a:pt x="328979" y="77486"/>
                  <a:pt x="316809" y="65315"/>
                </a:cubicBezTo>
                <a:cubicBezTo>
                  <a:pt x="260886" y="9391"/>
                  <a:pt x="287038" y="29138"/>
                  <a:pt x="243331" y="0"/>
                </a:cubicBezTo>
                <a:cubicBezTo>
                  <a:pt x="218838" y="2722"/>
                  <a:pt x="193760" y="2188"/>
                  <a:pt x="169852" y="8165"/>
                </a:cubicBezTo>
                <a:cubicBezTo>
                  <a:pt x="138046" y="16116"/>
                  <a:pt x="142389" y="26718"/>
                  <a:pt x="153524" y="48986"/>
                </a:cubicBezTo>
                <a:cubicBezTo>
                  <a:pt x="154741" y="51420"/>
                  <a:pt x="153524" y="43543"/>
                  <a:pt x="145359" y="40822"/>
                </a:cubicBezTo>
                <a:close/>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5249636" y="2898321"/>
            <a:ext cx="693964" cy="347285"/>
          </a:xfrm>
          <a:custGeom>
            <a:avLst/>
            <a:gdLst>
              <a:gd name="connsiteX0" fmla="*/ 449035 w 693964"/>
              <a:gd name="connsiteY0" fmla="*/ 89808 h 347285"/>
              <a:gd name="connsiteX1" fmla="*/ 449035 w 693964"/>
              <a:gd name="connsiteY1" fmla="*/ 89808 h 347285"/>
              <a:gd name="connsiteX2" fmla="*/ 383721 w 693964"/>
              <a:gd name="connsiteY2" fmla="*/ 48986 h 347285"/>
              <a:gd name="connsiteX3" fmla="*/ 351064 w 693964"/>
              <a:gd name="connsiteY3" fmla="*/ 40822 h 347285"/>
              <a:gd name="connsiteX4" fmla="*/ 212271 w 693964"/>
              <a:gd name="connsiteY4" fmla="*/ 16329 h 347285"/>
              <a:gd name="connsiteX5" fmla="*/ 138793 w 693964"/>
              <a:gd name="connsiteY5" fmla="*/ 0 h 347285"/>
              <a:gd name="connsiteX6" fmla="*/ 57150 w 693964"/>
              <a:gd name="connsiteY6" fmla="*/ 8165 h 347285"/>
              <a:gd name="connsiteX7" fmla="*/ 32657 w 693964"/>
              <a:gd name="connsiteY7" fmla="*/ 24493 h 347285"/>
              <a:gd name="connsiteX8" fmla="*/ 0 w 693964"/>
              <a:gd name="connsiteY8" fmla="*/ 73479 h 347285"/>
              <a:gd name="connsiteX9" fmla="*/ 8164 w 693964"/>
              <a:gd name="connsiteY9" fmla="*/ 130629 h 347285"/>
              <a:gd name="connsiteX10" fmla="*/ 16328 w 693964"/>
              <a:gd name="connsiteY10" fmla="*/ 155122 h 347285"/>
              <a:gd name="connsiteX11" fmla="*/ 40821 w 693964"/>
              <a:gd name="connsiteY11" fmla="*/ 163286 h 347285"/>
              <a:gd name="connsiteX12" fmla="*/ 57150 w 693964"/>
              <a:gd name="connsiteY12" fmla="*/ 187779 h 347285"/>
              <a:gd name="connsiteX13" fmla="*/ 89807 w 693964"/>
              <a:gd name="connsiteY13" fmla="*/ 195943 h 347285"/>
              <a:gd name="connsiteX14" fmla="*/ 122464 w 693964"/>
              <a:gd name="connsiteY14" fmla="*/ 212272 h 347285"/>
              <a:gd name="connsiteX15" fmla="*/ 171450 w 693964"/>
              <a:gd name="connsiteY15" fmla="*/ 220436 h 347285"/>
              <a:gd name="connsiteX16" fmla="*/ 285750 w 693964"/>
              <a:gd name="connsiteY16" fmla="*/ 269422 h 347285"/>
              <a:gd name="connsiteX17" fmla="*/ 310243 w 693964"/>
              <a:gd name="connsiteY17" fmla="*/ 285750 h 347285"/>
              <a:gd name="connsiteX18" fmla="*/ 367393 w 693964"/>
              <a:gd name="connsiteY18" fmla="*/ 302079 h 347285"/>
              <a:gd name="connsiteX19" fmla="*/ 416378 w 693964"/>
              <a:gd name="connsiteY19" fmla="*/ 318408 h 347285"/>
              <a:gd name="connsiteX20" fmla="*/ 538843 w 693964"/>
              <a:gd name="connsiteY20" fmla="*/ 334736 h 347285"/>
              <a:gd name="connsiteX21" fmla="*/ 677635 w 693964"/>
              <a:gd name="connsiteY21" fmla="*/ 334736 h 347285"/>
              <a:gd name="connsiteX22" fmla="*/ 693964 w 693964"/>
              <a:gd name="connsiteY22" fmla="*/ 310243 h 347285"/>
              <a:gd name="connsiteX23" fmla="*/ 685800 w 693964"/>
              <a:gd name="connsiteY23" fmla="*/ 220436 h 347285"/>
              <a:gd name="connsiteX24" fmla="*/ 661307 w 693964"/>
              <a:gd name="connsiteY24" fmla="*/ 195943 h 347285"/>
              <a:gd name="connsiteX25" fmla="*/ 612321 w 693964"/>
              <a:gd name="connsiteY25" fmla="*/ 171450 h 347285"/>
              <a:gd name="connsiteX26" fmla="*/ 555171 w 693964"/>
              <a:gd name="connsiteY26" fmla="*/ 146958 h 347285"/>
              <a:gd name="connsiteX27" fmla="*/ 506185 w 693964"/>
              <a:gd name="connsiteY27" fmla="*/ 114300 h 347285"/>
              <a:gd name="connsiteX28" fmla="*/ 481693 w 693964"/>
              <a:gd name="connsiteY28" fmla="*/ 106136 h 347285"/>
              <a:gd name="connsiteX29" fmla="*/ 457200 w 693964"/>
              <a:gd name="connsiteY29" fmla="*/ 89808 h 347285"/>
              <a:gd name="connsiteX30" fmla="*/ 449035 w 693964"/>
              <a:gd name="connsiteY30" fmla="*/ 89808 h 347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93964" h="347285">
                <a:moveTo>
                  <a:pt x="449035" y="89808"/>
                </a:moveTo>
                <a:lnTo>
                  <a:pt x="449035" y="89808"/>
                </a:lnTo>
                <a:cubicBezTo>
                  <a:pt x="427264" y="76201"/>
                  <a:pt x="406684" y="60468"/>
                  <a:pt x="383721" y="48986"/>
                </a:cubicBezTo>
                <a:cubicBezTo>
                  <a:pt x="373685" y="43968"/>
                  <a:pt x="361811" y="44046"/>
                  <a:pt x="351064" y="40822"/>
                </a:cubicBezTo>
                <a:cubicBezTo>
                  <a:pt x="261204" y="13864"/>
                  <a:pt x="340800" y="28013"/>
                  <a:pt x="212271" y="16329"/>
                </a:cubicBezTo>
                <a:cubicBezTo>
                  <a:pt x="187016" y="7911"/>
                  <a:pt x="167526" y="0"/>
                  <a:pt x="138793" y="0"/>
                </a:cubicBezTo>
                <a:cubicBezTo>
                  <a:pt x="111443" y="0"/>
                  <a:pt x="84364" y="5443"/>
                  <a:pt x="57150" y="8165"/>
                </a:cubicBezTo>
                <a:cubicBezTo>
                  <a:pt x="48986" y="13608"/>
                  <a:pt x="39118" y="17109"/>
                  <a:pt x="32657" y="24493"/>
                </a:cubicBezTo>
                <a:cubicBezTo>
                  <a:pt x="19734" y="39262"/>
                  <a:pt x="0" y="73479"/>
                  <a:pt x="0" y="73479"/>
                </a:cubicBezTo>
                <a:cubicBezTo>
                  <a:pt x="2721" y="92529"/>
                  <a:pt x="4390" y="111759"/>
                  <a:pt x="8164" y="130629"/>
                </a:cubicBezTo>
                <a:cubicBezTo>
                  <a:pt x="9852" y="139068"/>
                  <a:pt x="10243" y="149037"/>
                  <a:pt x="16328" y="155122"/>
                </a:cubicBezTo>
                <a:cubicBezTo>
                  <a:pt x="22413" y="161207"/>
                  <a:pt x="32657" y="160565"/>
                  <a:pt x="40821" y="163286"/>
                </a:cubicBezTo>
                <a:cubicBezTo>
                  <a:pt x="46264" y="171450"/>
                  <a:pt x="48986" y="182336"/>
                  <a:pt x="57150" y="187779"/>
                </a:cubicBezTo>
                <a:cubicBezTo>
                  <a:pt x="66486" y="194003"/>
                  <a:pt x="79301" y="192003"/>
                  <a:pt x="89807" y="195943"/>
                </a:cubicBezTo>
                <a:cubicBezTo>
                  <a:pt x="101203" y="200216"/>
                  <a:pt x="110807" y="208775"/>
                  <a:pt x="122464" y="212272"/>
                </a:cubicBezTo>
                <a:cubicBezTo>
                  <a:pt x="138320" y="217029"/>
                  <a:pt x="155390" y="216421"/>
                  <a:pt x="171450" y="220436"/>
                </a:cubicBezTo>
                <a:cubicBezTo>
                  <a:pt x="206282" y="229144"/>
                  <a:pt x="257714" y="250732"/>
                  <a:pt x="285750" y="269422"/>
                </a:cubicBezTo>
                <a:cubicBezTo>
                  <a:pt x="293914" y="274865"/>
                  <a:pt x="301467" y="281362"/>
                  <a:pt x="310243" y="285750"/>
                </a:cubicBezTo>
                <a:cubicBezTo>
                  <a:pt x="323970" y="292614"/>
                  <a:pt x="354302" y="298152"/>
                  <a:pt x="367393" y="302079"/>
                </a:cubicBezTo>
                <a:cubicBezTo>
                  <a:pt x="383879" y="307025"/>
                  <a:pt x="399401" y="315579"/>
                  <a:pt x="416378" y="318408"/>
                </a:cubicBezTo>
                <a:cubicBezTo>
                  <a:pt x="489672" y="330623"/>
                  <a:pt x="448911" y="324744"/>
                  <a:pt x="538843" y="334736"/>
                </a:cubicBezTo>
                <a:cubicBezTo>
                  <a:pt x="592298" y="348099"/>
                  <a:pt x="603400" y="354532"/>
                  <a:pt x="677635" y="334736"/>
                </a:cubicBezTo>
                <a:cubicBezTo>
                  <a:pt x="687116" y="332208"/>
                  <a:pt x="688521" y="318407"/>
                  <a:pt x="693964" y="310243"/>
                </a:cubicBezTo>
                <a:cubicBezTo>
                  <a:pt x="691243" y="280307"/>
                  <a:pt x="694058" y="249339"/>
                  <a:pt x="685800" y="220436"/>
                </a:cubicBezTo>
                <a:cubicBezTo>
                  <a:pt x="682628" y="209334"/>
                  <a:pt x="670177" y="203335"/>
                  <a:pt x="661307" y="195943"/>
                </a:cubicBezTo>
                <a:cubicBezTo>
                  <a:pt x="633623" y="172873"/>
                  <a:pt x="642641" y="184444"/>
                  <a:pt x="612321" y="171450"/>
                </a:cubicBezTo>
                <a:cubicBezTo>
                  <a:pt x="541713" y="141189"/>
                  <a:pt x="612602" y="166101"/>
                  <a:pt x="555171" y="146958"/>
                </a:cubicBezTo>
                <a:cubicBezTo>
                  <a:pt x="538842" y="136072"/>
                  <a:pt x="524803" y="120506"/>
                  <a:pt x="506185" y="114300"/>
                </a:cubicBezTo>
                <a:cubicBezTo>
                  <a:pt x="498021" y="111579"/>
                  <a:pt x="489390" y="109984"/>
                  <a:pt x="481693" y="106136"/>
                </a:cubicBezTo>
                <a:cubicBezTo>
                  <a:pt x="472917" y="101748"/>
                  <a:pt x="466219" y="93673"/>
                  <a:pt x="457200" y="89808"/>
                </a:cubicBezTo>
                <a:cubicBezTo>
                  <a:pt x="404537" y="67238"/>
                  <a:pt x="450396" y="89808"/>
                  <a:pt x="449035" y="89808"/>
                </a:cubicBezTo>
                <a:close/>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5500861" y="2367643"/>
            <a:ext cx="631956" cy="473528"/>
          </a:xfrm>
          <a:custGeom>
            <a:avLst/>
            <a:gdLst>
              <a:gd name="connsiteX0" fmla="*/ 254960 w 631956"/>
              <a:gd name="connsiteY0" fmla="*/ 8164 h 473528"/>
              <a:gd name="connsiteX1" fmla="*/ 254960 w 631956"/>
              <a:gd name="connsiteY1" fmla="*/ 8164 h 473528"/>
              <a:gd name="connsiteX2" fmla="*/ 181482 w 631956"/>
              <a:gd name="connsiteY2" fmla="*/ 65314 h 473528"/>
              <a:gd name="connsiteX3" fmla="*/ 156989 w 631956"/>
              <a:gd name="connsiteY3" fmla="*/ 81643 h 473528"/>
              <a:gd name="connsiteX4" fmla="*/ 91675 w 631956"/>
              <a:gd name="connsiteY4" fmla="*/ 97971 h 473528"/>
              <a:gd name="connsiteX5" fmla="*/ 42689 w 631956"/>
              <a:gd name="connsiteY5" fmla="*/ 130628 h 473528"/>
              <a:gd name="connsiteX6" fmla="*/ 10032 w 631956"/>
              <a:gd name="connsiteY6" fmla="*/ 179614 h 473528"/>
              <a:gd name="connsiteX7" fmla="*/ 10032 w 631956"/>
              <a:gd name="connsiteY7" fmla="*/ 302078 h 473528"/>
              <a:gd name="connsiteX8" fmla="*/ 50853 w 631956"/>
              <a:gd name="connsiteY8" fmla="*/ 375557 h 473528"/>
              <a:gd name="connsiteX9" fmla="*/ 132496 w 631956"/>
              <a:gd name="connsiteY9" fmla="*/ 440871 h 473528"/>
              <a:gd name="connsiteX10" fmla="*/ 197810 w 631956"/>
              <a:gd name="connsiteY10" fmla="*/ 457200 h 473528"/>
              <a:gd name="connsiteX11" fmla="*/ 222303 w 631956"/>
              <a:gd name="connsiteY11" fmla="*/ 465364 h 473528"/>
              <a:gd name="connsiteX12" fmla="*/ 450903 w 631956"/>
              <a:gd name="connsiteY12" fmla="*/ 473528 h 473528"/>
              <a:gd name="connsiteX13" fmla="*/ 565203 w 631956"/>
              <a:gd name="connsiteY13" fmla="*/ 449036 h 473528"/>
              <a:gd name="connsiteX14" fmla="*/ 597860 w 631956"/>
              <a:gd name="connsiteY14" fmla="*/ 400050 h 473528"/>
              <a:gd name="connsiteX15" fmla="*/ 614189 w 631956"/>
              <a:gd name="connsiteY15" fmla="*/ 375557 h 473528"/>
              <a:gd name="connsiteX16" fmla="*/ 622353 w 631956"/>
              <a:gd name="connsiteY16" fmla="*/ 195943 h 473528"/>
              <a:gd name="connsiteX17" fmla="*/ 606025 w 631956"/>
              <a:gd name="connsiteY17" fmla="*/ 171450 h 473528"/>
              <a:gd name="connsiteX18" fmla="*/ 581532 w 631956"/>
              <a:gd name="connsiteY18" fmla="*/ 155121 h 473528"/>
              <a:gd name="connsiteX19" fmla="*/ 565203 w 631956"/>
              <a:gd name="connsiteY19" fmla="*/ 130628 h 473528"/>
              <a:gd name="connsiteX20" fmla="*/ 516218 w 631956"/>
              <a:gd name="connsiteY20" fmla="*/ 89807 h 473528"/>
              <a:gd name="connsiteX21" fmla="*/ 491725 w 631956"/>
              <a:gd name="connsiteY21" fmla="*/ 57150 h 473528"/>
              <a:gd name="connsiteX22" fmla="*/ 459068 w 631956"/>
              <a:gd name="connsiteY22" fmla="*/ 8164 h 473528"/>
              <a:gd name="connsiteX23" fmla="*/ 434575 w 631956"/>
              <a:gd name="connsiteY23" fmla="*/ 0 h 473528"/>
              <a:gd name="connsiteX24" fmla="*/ 254960 w 631956"/>
              <a:gd name="connsiteY24" fmla="*/ 8164 h 473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31956" h="473528">
                <a:moveTo>
                  <a:pt x="254960" y="8164"/>
                </a:moveTo>
                <a:lnTo>
                  <a:pt x="254960" y="8164"/>
                </a:lnTo>
                <a:cubicBezTo>
                  <a:pt x="158387" y="104739"/>
                  <a:pt x="243349" y="34380"/>
                  <a:pt x="181482" y="65314"/>
                </a:cubicBezTo>
                <a:cubicBezTo>
                  <a:pt x="172706" y="69702"/>
                  <a:pt x="166211" y="78290"/>
                  <a:pt x="156989" y="81643"/>
                </a:cubicBezTo>
                <a:cubicBezTo>
                  <a:pt x="135899" y="89312"/>
                  <a:pt x="91675" y="97971"/>
                  <a:pt x="91675" y="97971"/>
                </a:cubicBezTo>
                <a:cubicBezTo>
                  <a:pt x="75346" y="108857"/>
                  <a:pt x="53575" y="114299"/>
                  <a:pt x="42689" y="130628"/>
                </a:cubicBezTo>
                <a:lnTo>
                  <a:pt x="10032" y="179614"/>
                </a:lnTo>
                <a:cubicBezTo>
                  <a:pt x="-4176" y="236448"/>
                  <a:pt x="-2486" y="214449"/>
                  <a:pt x="10032" y="302078"/>
                </a:cubicBezTo>
                <a:cubicBezTo>
                  <a:pt x="13454" y="326034"/>
                  <a:pt x="38386" y="363090"/>
                  <a:pt x="50853" y="375557"/>
                </a:cubicBezTo>
                <a:cubicBezTo>
                  <a:pt x="73150" y="397854"/>
                  <a:pt x="101597" y="430570"/>
                  <a:pt x="132496" y="440871"/>
                </a:cubicBezTo>
                <a:cubicBezTo>
                  <a:pt x="188475" y="459532"/>
                  <a:pt x="119008" y="437500"/>
                  <a:pt x="197810" y="457200"/>
                </a:cubicBezTo>
                <a:cubicBezTo>
                  <a:pt x="206159" y="459287"/>
                  <a:pt x="213715" y="464810"/>
                  <a:pt x="222303" y="465364"/>
                </a:cubicBezTo>
                <a:cubicBezTo>
                  <a:pt x="298393" y="470273"/>
                  <a:pt x="374703" y="470807"/>
                  <a:pt x="450903" y="473528"/>
                </a:cubicBezTo>
                <a:cubicBezTo>
                  <a:pt x="481829" y="470717"/>
                  <a:pt x="538109" y="480000"/>
                  <a:pt x="565203" y="449036"/>
                </a:cubicBezTo>
                <a:cubicBezTo>
                  <a:pt x="578126" y="434267"/>
                  <a:pt x="586974" y="416379"/>
                  <a:pt x="597860" y="400050"/>
                </a:cubicBezTo>
                <a:lnTo>
                  <a:pt x="614189" y="375557"/>
                </a:lnTo>
                <a:cubicBezTo>
                  <a:pt x="630739" y="292810"/>
                  <a:pt x="640151" y="284932"/>
                  <a:pt x="622353" y="195943"/>
                </a:cubicBezTo>
                <a:cubicBezTo>
                  <a:pt x="620429" y="186321"/>
                  <a:pt x="612963" y="178388"/>
                  <a:pt x="606025" y="171450"/>
                </a:cubicBezTo>
                <a:cubicBezTo>
                  <a:pt x="599087" y="164512"/>
                  <a:pt x="589696" y="160564"/>
                  <a:pt x="581532" y="155121"/>
                </a:cubicBezTo>
                <a:cubicBezTo>
                  <a:pt x="576089" y="146957"/>
                  <a:pt x="572141" y="137566"/>
                  <a:pt x="565203" y="130628"/>
                </a:cubicBezTo>
                <a:cubicBezTo>
                  <a:pt x="489620" y="55047"/>
                  <a:pt x="596461" y="183425"/>
                  <a:pt x="516218" y="89807"/>
                </a:cubicBezTo>
                <a:cubicBezTo>
                  <a:pt x="507363" y="79476"/>
                  <a:pt x="499528" y="68297"/>
                  <a:pt x="491725" y="57150"/>
                </a:cubicBezTo>
                <a:cubicBezTo>
                  <a:pt x="480471" y="41073"/>
                  <a:pt x="477686" y="14370"/>
                  <a:pt x="459068" y="8164"/>
                </a:cubicBezTo>
                <a:lnTo>
                  <a:pt x="434575" y="0"/>
                </a:lnTo>
                <a:lnTo>
                  <a:pt x="254960" y="8164"/>
                </a:lnTo>
                <a:close/>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3608614" y="3747407"/>
            <a:ext cx="293915" cy="293914"/>
          </a:xfrm>
          <a:custGeom>
            <a:avLst/>
            <a:gdLst>
              <a:gd name="connsiteX0" fmla="*/ 106136 w 293915"/>
              <a:gd name="connsiteY0" fmla="*/ 73479 h 293914"/>
              <a:gd name="connsiteX1" fmla="*/ 106136 w 293915"/>
              <a:gd name="connsiteY1" fmla="*/ 73479 h 293914"/>
              <a:gd name="connsiteX2" fmla="*/ 81643 w 293915"/>
              <a:gd name="connsiteY2" fmla="*/ 138793 h 293914"/>
              <a:gd name="connsiteX3" fmla="*/ 57150 w 293915"/>
              <a:gd name="connsiteY3" fmla="*/ 146957 h 293914"/>
              <a:gd name="connsiteX4" fmla="*/ 0 w 293915"/>
              <a:gd name="connsiteY4" fmla="*/ 155122 h 293914"/>
              <a:gd name="connsiteX5" fmla="*/ 8165 w 293915"/>
              <a:gd name="connsiteY5" fmla="*/ 244929 h 293914"/>
              <a:gd name="connsiteX6" fmla="*/ 114300 w 293915"/>
              <a:gd name="connsiteY6" fmla="*/ 285750 h 293914"/>
              <a:gd name="connsiteX7" fmla="*/ 138793 w 293915"/>
              <a:gd name="connsiteY7" fmla="*/ 293914 h 293914"/>
              <a:gd name="connsiteX8" fmla="*/ 244929 w 293915"/>
              <a:gd name="connsiteY8" fmla="*/ 277586 h 293914"/>
              <a:gd name="connsiteX9" fmla="*/ 269422 w 293915"/>
              <a:gd name="connsiteY9" fmla="*/ 261257 h 293914"/>
              <a:gd name="connsiteX10" fmla="*/ 293915 w 293915"/>
              <a:gd name="connsiteY10" fmla="*/ 212272 h 293914"/>
              <a:gd name="connsiteX11" fmla="*/ 277586 w 293915"/>
              <a:gd name="connsiteY11" fmla="*/ 48986 h 293914"/>
              <a:gd name="connsiteX12" fmla="*/ 261257 w 293915"/>
              <a:gd name="connsiteY12" fmla="*/ 24493 h 293914"/>
              <a:gd name="connsiteX13" fmla="*/ 212272 w 293915"/>
              <a:gd name="connsiteY13" fmla="*/ 0 h 293914"/>
              <a:gd name="connsiteX14" fmla="*/ 81643 w 293915"/>
              <a:gd name="connsiteY14" fmla="*/ 8164 h 293914"/>
              <a:gd name="connsiteX15" fmla="*/ 73479 w 293915"/>
              <a:gd name="connsiteY15" fmla="*/ 32657 h 293914"/>
              <a:gd name="connsiteX16" fmla="*/ 106136 w 293915"/>
              <a:gd name="connsiteY16" fmla="*/ 73479 h 293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93915" h="293914">
                <a:moveTo>
                  <a:pt x="106136" y="73479"/>
                </a:moveTo>
                <a:lnTo>
                  <a:pt x="106136" y="73479"/>
                </a:lnTo>
                <a:cubicBezTo>
                  <a:pt x="97972" y="95250"/>
                  <a:pt x="94541" y="119446"/>
                  <a:pt x="81643" y="138793"/>
                </a:cubicBezTo>
                <a:cubicBezTo>
                  <a:pt x="76869" y="145954"/>
                  <a:pt x="65589" y="145269"/>
                  <a:pt x="57150" y="146957"/>
                </a:cubicBezTo>
                <a:cubicBezTo>
                  <a:pt x="38280" y="150731"/>
                  <a:pt x="19050" y="152400"/>
                  <a:pt x="0" y="155122"/>
                </a:cubicBezTo>
                <a:cubicBezTo>
                  <a:pt x="2722" y="185058"/>
                  <a:pt x="-4547" y="217690"/>
                  <a:pt x="8165" y="244929"/>
                </a:cubicBezTo>
                <a:cubicBezTo>
                  <a:pt x="25188" y="281407"/>
                  <a:pt x="84765" y="281531"/>
                  <a:pt x="114300" y="285750"/>
                </a:cubicBezTo>
                <a:cubicBezTo>
                  <a:pt x="122464" y="288471"/>
                  <a:pt x="130187" y="293914"/>
                  <a:pt x="138793" y="293914"/>
                </a:cubicBezTo>
                <a:cubicBezTo>
                  <a:pt x="185811" y="293914"/>
                  <a:pt x="205490" y="287445"/>
                  <a:pt x="244929" y="277586"/>
                </a:cubicBezTo>
                <a:cubicBezTo>
                  <a:pt x="253093" y="272143"/>
                  <a:pt x="262484" y="268195"/>
                  <a:pt x="269422" y="261257"/>
                </a:cubicBezTo>
                <a:cubicBezTo>
                  <a:pt x="285247" y="245432"/>
                  <a:pt x="287275" y="232190"/>
                  <a:pt x="293915" y="212272"/>
                </a:cubicBezTo>
                <a:cubicBezTo>
                  <a:pt x="293661" y="208722"/>
                  <a:pt x="288089" y="80496"/>
                  <a:pt x="277586" y="48986"/>
                </a:cubicBezTo>
                <a:cubicBezTo>
                  <a:pt x="274483" y="39677"/>
                  <a:pt x="268195" y="31431"/>
                  <a:pt x="261257" y="24493"/>
                </a:cubicBezTo>
                <a:cubicBezTo>
                  <a:pt x="245429" y="8665"/>
                  <a:pt x="232194" y="6641"/>
                  <a:pt x="212272" y="0"/>
                </a:cubicBezTo>
                <a:cubicBezTo>
                  <a:pt x="168729" y="2721"/>
                  <a:pt x="124111" y="-1828"/>
                  <a:pt x="81643" y="8164"/>
                </a:cubicBezTo>
                <a:cubicBezTo>
                  <a:pt x="73266" y="10135"/>
                  <a:pt x="77328" y="24960"/>
                  <a:pt x="73479" y="32657"/>
                </a:cubicBezTo>
                <a:cubicBezTo>
                  <a:pt x="52621" y="74373"/>
                  <a:pt x="100693" y="66675"/>
                  <a:pt x="106136" y="73479"/>
                </a:cubicBezTo>
                <a:close/>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52008240"/>
      </p:ext>
    </p:extLst>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descr="PHA15-155 F.jpg"/>
          <p:cNvPicPr>
            <a:picLocks noChangeAspect="1"/>
          </p:cNvPicPr>
          <p:nvPr/>
        </p:nvPicPr>
        <p:blipFill>
          <a:blip r:embed="rId2"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0" y="0"/>
            <a:ext cx="9144000" cy="6858000"/>
          </a:xfrm>
          <a:prstGeom prst="rect">
            <a:avLst/>
          </a:prstGeom>
        </p:spPr>
      </p:pic>
      <p:sp>
        <p:nvSpPr>
          <p:cNvPr id="4" name="TextBox 3"/>
          <p:cNvSpPr txBox="1"/>
          <p:nvPr/>
        </p:nvSpPr>
        <p:spPr>
          <a:xfrm>
            <a:off x="76200" y="381000"/>
            <a:ext cx="1981200" cy="461665"/>
          </a:xfrm>
          <a:prstGeom prst="rect">
            <a:avLst/>
          </a:prstGeom>
          <a:noFill/>
        </p:spPr>
        <p:txBody>
          <a:bodyPr wrap="square" rtlCol="0">
            <a:spAutoFit/>
          </a:bodyPr>
          <a:lstStyle/>
          <a:p>
            <a:r>
              <a:rPr lang="en-US" sz="2400" dirty="0" smtClean="0"/>
              <a:t>Image 9</a:t>
            </a:r>
            <a:endParaRPr lang="en-US" sz="2400" dirty="0"/>
          </a:p>
        </p:txBody>
      </p:sp>
      <p:sp>
        <p:nvSpPr>
          <p:cNvPr id="5" name="Freeform 4"/>
          <p:cNvSpPr/>
          <p:nvPr/>
        </p:nvSpPr>
        <p:spPr>
          <a:xfrm>
            <a:off x="1387446" y="1893238"/>
            <a:ext cx="875456" cy="841798"/>
          </a:xfrm>
          <a:custGeom>
            <a:avLst/>
            <a:gdLst>
              <a:gd name="connsiteX0" fmla="*/ 400533 w 875456"/>
              <a:gd name="connsiteY0" fmla="*/ 876 h 841798"/>
              <a:gd name="connsiteX1" fmla="*/ 400533 w 875456"/>
              <a:gd name="connsiteY1" fmla="*/ 876 h 841798"/>
              <a:gd name="connsiteX2" fmla="*/ 278068 w 875456"/>
              <a:gd name="connsiteY2" fmla="*/ 17205 h 841798"/>
              <a:gd name="connsiteX3" fmla="*/ 204590 w 875456"/>
              <a:gd name="connsiteY3" fmla="*/ 25369 h 841798"/>
              <a:gd name="connsiteX4" fmla="*/ 155604 w 875456"/>
              <a:gd name="connsiteY4" fmla="*/ 41698 h 841798"/>
              <a:gd name="connsiteX5" fmla="*/ 98454 w 875456"/>
              <a:gd name="connsiteY5" fmla="*/ 66191 h 841798"/>
              <a:gd name="connsiteX6" fmla="*/ 65797 w 875456"/>
              <a:gd name="connsiteY6" fmla="*/ 90683 h 841798"/>
              <a:gd name="connsiteX7" fmla="*/ 24975 w 875456"/>
              <a:gd name="connsiteY7" fmla="*/ 139669 h 841798"/>
              <a:gd name="connsiteX8" fmla="*/ 16811 w 875456"/>
              <a:gd name="connsiteY8" fmla="*/ 164162 h 841798"/>
              <a:gd name="connsiteX9" fmla="*/ 483 w 875456"/>
              <a:gd name="connsiteY9" fmla="*/ 196819 h 841798"/>
              <a:gd name="connsiteX10" fmla="*/ 8647 w 875456"/>
              <a:gd name="connsiteY10" fmla="*/ 343776 h 841798"/>
              <a:gd name="connsiteX11" fmla="*/ 16811 w 875456"/>
              <a:gd name="connsiteY11" fmla="*/ 376433 h 841798"/>
              <a:gd name="connsiteX12" fmla="*/ 33140 w 875456"/>
              <a:gd name="connsiteY12" fmla="*/ 433583 h 841798"/>
              <a:gd name="connsiteX13" fmla="*/ 41304 w 875456"/>
              <a:gd name="connsiteY13" fmla="*/ 482569 h 841798"/>
              <a:gd name="connsiteX14" fmla="*/ 49468 w 875456"/>
              <a:gd name="connsiteY14" fmla="*/ 507062 h 841798"/>
              <a:gd name="connsiteX15" fmla="*/ 57633 w 875456"/>
              <a:gd name="connsiteY15" fmla="*/ 539719 h 841798"/>
              <a:gd name="connsiteX16" fmla="*/ 65797 w 875456"/>
              <a:gd name="connsiteY16" fmla="*/ 564212 h 841798"/>
              <a:gd name="connsiteX17" fmla="*/ 82125 w 875456"/>
              <a:gd name="connsiteY17" fmla="*/ 621362 h 841798"/>
              <a:gd name="connsiteX18" fmla="*/ 98454 w 875456"/>
              <a:gd name="connsiteY18" fmla="*/ 645855 h 841798"/>
              <a:gd name="connsiteX19" fmla="*/ 114783 w 875456"/>
              <a:gd name="connsiteY19" fmla="*/ 678512 h 841798"/>
              <a:gd name="connsiteX20" fmla="*/ 180097 w 875456"/>
              <a:gd name="connsiteY20" fmla="*/ 751991 h 841798"/>
              <a:gd name="connsiteX21" fmla="*/ 212754 w 875456"/>
              <a:gd name="connsiteY21" fmla="*/ 768319 h 841798"/>
              <a:gd name="connsiteX22" fmla="*/ 245411 w 875456"/>
              <a:gd name="connsiteY22" fmla="*/ 792812 h 841798"/>
              <a:gd name="connsiteX23" fmla="*/ 269904 w 875456"/>
              <a:gd name="connsiteY23" fmla="*/ 817305 h 841798"/>
              <a:gd name="connsiteX24" fmla="*/ 400533 w 875456"/>
              <a:gd name="connsiteY24" fmla="*/ 841798 h 841798"/>
              <a:gd name="connsiteX25" fmla="*/ 588311 w 875456"/>
              <a:gd name="connsiteY25" fmla="*/ 825469 h 841798"/>
              <a:gd name="connsiteX26" fmla="*/ 645461 w 875456"/>
              <a:gd name="connsiteY26" fmla="*/ 792812 h 841798"/>
              <a:gd name="connsiteX27" fmla="*/ 661790 w 875456"/>
              <a:gd name="connsiteY27" fmla="*/ 768319 h 841798"/>
              <a:gd name="connsiteX28" fmla="*/ 669954 w 875456"/>
              <a:gd name="connsiteY28" fmla="*/ 743826 h 841798"/>
              <a:gd name="connsiteX29" fmla="*/ 718940 w 875456"/>
              <a:gd name="connsiteY29" fmla="*/ 703005 h 841798"/>
              <a:gd name="connsiteX30" fmla="*/ 825075 w 875456"/>
              <a:gd name="connsiteY30" fmla="*/ 686676 h 841798"/>
              <a:gd name="connsiteX31" fmla="*/ 849568 w 875456"/>
              <a:gd name="connsiteY31" fmla="*/ 670348 h 841798"/>
              <a:gd name="connsiteX32" fmla="*/ 857733 w 875456"/>
              <a:gd name="connsiteY32" fmla="*/ 466241 h 841798"/>
              <a:gd name="connsiteX33" fmla="*/ 841404 w 875456"/>
              <a:gd name="connsiteY33" fmla="*/ 417255 h 841798"/>
              <a:gd name="connsiteX34" fmla="*/ 816911 w 875456"/>
              <a:gd name="connsiteY34" fmla="*/ 392762 h 841798"/>
              <a:gd name="connsiteX35" fmla="*/ 800583 w 875456"/>
              <a:gd name="connsiteY35" fmla="*/ 368269 h 841798"/>
              <a:gd name="connsiteX36" fmla="*/ 776090 w 875456"/>
              <a:gd name="connsiteY36" fmla="*/ 351941 h 841798"/>
              <a:gd name="connsiteX37" fmla="*/ 751597 w 875456"/>
              <a:gd name="connsiteY37" fmla="*/ 327448 h 841798"/>
              <a:gd name="connsiteX38" fmla="*/ 735268 w 875456"/>
              <a:gd name="connsiteY38" fmla="*/ 302955 h 841798"/>
              <a:gd name="connsiteX39" fmla="*/ 710775 w 875456"/>
              <a:gd name="connsiteY39" fmla="*/ 294791 h 841798"/>
              <a:gd name="connsiteX40" fmla="*/ 645461 w 875456"/>
              <a:gd name="connsiteY40" fmla="*/ 213148 h 841798"/>
              <a:gd name="connsiteX41" fmla="*/ 620968 w 875456"/>
              <a:gd name="connsiteY41" fmla="*/ 188655 h 841798"/>
              <a:gd name="connsiteX42" fmla="*/ 604640 w 875456"/>
              <a:gd name="connsiteY42" fmla="*/ 164162 h 841798"/>
              <a:gd name="connsiteX43" fmla="*/ 580147 w 875456"/>
              <a:gd name="connsiteY43" fmla="*/ 107012 h 841798"/>
              <a:gd name="connsiteX44" fmla="*/ 555654 w 875456"/>
              <a:gd name="connsiteY44" fmla="*/ 82519 h 841798"/>
              <a:gd name="connsiteX45" fmla="*/ 490340 w 875456"/>
              <a:gd name="connsiteY45" fmla="*/ 25369 h 841798"/>
              <a:gd name="connsiteX46" fmla="*/ 441354 w 875456"/>
              <a:gd name="connsiteY46" fmla="*/ 876 h 841798"/>
              <a:gd name="connsiteX47" fmla="*/ 400533 w 875456"/>
              <a:gd name="connsiteY47" fmla="*/ 876 h 841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75456" h="841798">
                <a:moveTo>
                  <a:pt x="400533" y="876"/>
                </a:moveTo>
                <a:lnTo>
                  <a:pt x="400533" y="876"/>
                </a:lnTo>
                <a:lnTo>
                  <a:pt x="278068" y="17205"/>
                </a:lnTo>
                <a:cubicBezTo>
                  <a:pt x="253615" y="20262"/>
                  <a:pt x="228755" y="20536"/>
                  <a:pt x="204590" y="25369"/>
                </a:cubicBezTo>
                <a:cubicBezTo>
                  <a:pt x="187712" y="28745"/>
                  <a:pt x="171933" y="36255"/>
                  <a:pt x="155604" y="41698"/>
                </a:cubicBezTo>
                <a:cubicBezTo>
                  <a:pt x="131791" y="49636"/>
                  <a:pt x="121518" y="51776"/>
                  <a:pt x="98454" y="66191"/>
                </a:cubicBezTo>
                <a:cubicBezTo>
                  <a:pt x="86915" y="73403"/>
                  <a:pt x="76128" y="81828"/>
                  <a:pt x="65797" y="90683"/>
                </a:cubicBezTo>
                <a:cubicBezTo>
                  <a:pt x="41351" y="111636"/>
                  <a:pt x="41772" y="114474"/>
                  <a:pt x="24975" y="139669"/>
                </a:cubicBezTo>
                <a:cubicBezTo>
                  <a:pt x="22254" y="147833"/>
                  <a:pt x="20201" y="156252"/>
                  <a:pt x="16811" y="164162"/>
                </a:cubicBezTo>
                <a:cubicBezTo>
                  <a:pt x="12017" y="175348"/>
                  <a:pt x="1036" y="184661"/>
                  <a:pt x="483" y="196819"/>
                </a:cubicBezTo>
                <a:cubicBezTo>
                  <a:pt x="-1745" y="245830"/>
                  <a:pt x="4205" y="294916"/>
                  <a:pt x="8647" y="343776"/>
                </a:cubicBezTo>
                <a:cubicBezTo>
                  <a:pt x="9663" y="354951"/>
                  <a:pt x="13729" y="365644"/>
                  <a:pt x="16811" y="376433"/>
                </a:cubicBezTo>
                <a:cubicBezTo>
                  <a:pt x="27184" y="412738"/>
                  <a:pt x="24634" y="391055"/>
                  <a:pt x="33140" y="433583"/>
                </a:cubicBezTo>
                <a:cubicBezTo>
                  <a:pt x="36387" y="449815"/>
                  <a:pt x="37713" y="466409"/>
                  <a:pt x="41304" y="482569"/>
                </a:cubicBezTo>
                <a:cubicBezTo>
                  <a:pt x="43171" y="490970"/>
                  <a:pt x="47104" y="498787"/>
                  <a:pt x="49468" y="507062"/>
                </a:cubicBezTo>
                <a:cubicBezTo>
                  <a:pt x="52551" y="517851"/>
                  <a:pt x="54550" y="528930"/>
                  <a:pt x="57633" y="539719"/>
                </a:cubicBezTo>
                <a:cubicBezTo>
                  <a:pt x="59997" y="547994"/>
                  <a:pt x="63433" y="555937"/>
                  <a:pt x="65797" y="564212"/>
                </a:cubicBezTo>
                <a:cubicBezTo>
                  <a:pt x="69284" y="576417"/>
                  <a:pt x="75601" y="608313"/>
                  <a:pt x="82125" y="621362"/>
                </a:cubicBezTo>
                <a:cubicBezTo>
                  <a:pt x="86513" y="630138"/>
                  <a:pt x="93586" y="637336"/>
                  <a:pt x="98454" y="645855"/>
                </a:cubicBezTo>
                <a:cubicBezTo>
                  <a:pt x="104492" y="656422"/>
                  <a:pt x="108745" y="667945"/>
                  <a:pt x="114783" y="678512"/>
                </a:cubicBezTo>
                <a:cubicBezTo>
                  <a:pt x="128589" y="702672"/>
                  <a:pt x="160254" y="742070"/>
                  <a:pt x="180097" y="751991"/>
                </a:cubicBezTo>
                <a:cubicBezTo>
                  <a:pt x="190983" y="757434"/>
                  <a:pt x="202433" y="761869"/>
                  <a:pt x="212754" y="768319"/>
                </a:cubicBezTo>
                <a:cubicBezTo>
                  <a:pt x="224293" y="775531"/>
                  <a:pt x="235080" y="783957"/>
                  <a:pt x="245411" y="792812"/>
                </a:cubicBezTo>
                <a:cubicBezTo>
                  <a:pt x="254177" y="800326"/>
                  <a:pt x="259811" y="811698"/>
                  <a:pt x="269904" y="817305"/>
                </a:cubicBezTo>
                <a:cubicBezTo>
                  <a:pt x="308282" y="838626"/>
                  <a:pt x="359850" y="837729"/>
                  <a:pt x="400533" y="841798"/>
                </a:cubicBezTo>
                <a:cubicBezTo>
                  <a:pt x="418540" y="840850"/>
                  <a:pt x="537563" y="844499"/>
                  <a:pt x="588311" y="825469"/>
                </a:cubicBezTo>
                <a:cubicBezTo>
                  <a:pt x="611989" y="816590"/>
                  <a:pt x="625157" y="806349"/>
                  <a:pt x="645461" y="792812"/>
                </a:cubicBezTo>
                <a:cubicBezTo>
                  <a:pt x="650904" y="784648"/>
                  <a:pt x="657402" y="777095"/>
                  <a:pt x="661790" y="768319"/>
                </a:cubicBezTo>
                <a:cubicBezTo>
                  <a:pt x="665639" y="760622"/>
                  <a:pt x="665180" y="750987"/>
                  <a:pt x="669954" y="743826"/>
                </a:cubicBezTo>
                <a:cubicBezTo>
                  <a:pt x="677801" y="732055"/>
                  <a:pt x="704882" y="709030"/>
                  <a:pt x="718940" y="703005"/>
                </a:cubicBezTo>
                <a:cubicBezTo>
                  <a:pt x="743686" y="692400"/>
                  <a:pt x="810327" y="688315"/>
                  <a:pt x="825075" y="686676"/>
                </a:cubicBezTo>
                <a:cubicBezTo>
                  <a:pt x="833239" y="681233"/>
                  <a:pt x="842630" y="677286"/>
                  <a:pt x="849568" y="670348"/>
                </a:cubicBezTo>
                <a:cubicBezTo>
                  <a:pt x="899813" y="620104"/>
                  <a:pt x="862246" y="508358"/>
                  <a:pt x="857733" y="466241"/>
                </a:cubicBezTo>
                <a:cubicBezTo>
                  <a:pt x="855899" y="449127"/>
                  <a:pt x="853575" y="429426"/>
                  <a:pt x="841404" y="417255"/>
                </a:cubicBezTo>
                <a:cubicBezTo>
                  <a:pt x="833240" y="409091"/>
                  <a:pt x="824303" y="401632"/>
                  <a:pt x="816911" y="392762"/>
                </a:cubicBezTo>
                <a:cubicBezTo>
                  <a:pt x="810629" y="385224"/>
                  <a:pt x="807521" y="375207"/>
                  <a:pt x="800583" y="368269"/>
                </a:cubicBezTo>
                <a:cubicBezTo>
                  <a:pt x="793645" y="361331"/>
                  <a:pt x="783628" y="358223"/>
                  <a:pt x="776090" y="351941"/>
                </a:cubicBezTo>
                <a:cubicBezTo>
                  <a:pt x="767220" y="344549"/>
                  <a:pt x="758989" y="336318"/>
                  <a:pt x="751597" y="327448"/>
                </a:cubicBezTo>
                <a:cubicBezTo>
                  <a:pt x="745315" y="319910"/>
                  <a:pt x="742930" y="309085"/>
                  <a:pt x="735268" y="302955"/>
                </a:cubicBezTo>
                <a:cubicBezTo>
                  <a:pt x="728548" y="297579"/>
                  <a:pt x="718939" y="297512"/>
                  <a:pt x="710775" y="294791"/>
                </a:cubicBezTo>
                <a:cubicBezTo>
                  <a:pt x="684939" y="260340"/>
                  <a:pt x="677174" y="248825"/>
                  <a:pt x="645461" y="213148"/>
                </a:cubicBezTo>
                <a:cubicBezTo>
                  <a:pt x="637790" y="204518"/>
                  <a:pt x="628360" y="197525"/>
                  <a:pt x="620968" y="188655"/>
                </a:cubicBezTo>
                <a:cubicBezTo>
                  <a:pt x="614686" y="181117"/>
                  <a:pt x="609028" y="172938"/>
                  <a:pt x="604640" y="164162"/>
                </a:cubicBezTo>
                <a:cubicBezTo>
                  <a:pt x="586876" y="128634"/>
                  <a:pt x="608455" y="146644"/>
                  <a:pt x="580147" y="107012"/>
                </a:cubicBezTo>
                <a:cubicBezTo>
                  <a:pt x="573436" y="97617"/>
                  <a:pt x="563046" y="91389"/>
                  <a:pt x="555654" y="82519"/>
                </a:cubicBezTo>
                <a:cubicBezTo>
                  <a:pt x="513132" y="31494"/>
                  <a:pt x="578102" y="83877"/>
                  <a:pt x="490340" y="25369"/>
                </a:cubicBezTo>
                <a:cubicBezTo>
                  <a:pt x="474916" y="15086"/>
                  <a:pt x="460921" y="2655"/>
                  <a:pt x="441354" y="876"/>
                </a:cubicBezTo>
                <a:cubicBezTo>
                  <a:pt x="419672" y="-1095"/>
                  <a:pt x="397811" y="876"/>
                  <a:pt x="400533" y="876"/>
                </a:cubicBezTo>
                <a:close/>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1379764" y="3127990"/>
            <a:ext cx="541287" cy="758210"/>
          </a:xfrm>
          <a:custGeom>
            <a:avLst/>
            <a:gdLst>
              <a:gd name="connsiteX0" fmla="*/ 106136 w 541287"/>
              <a:gd name="connsiteY0" fmla="*/ 7096 h 758210"/>
              <a:gd name="connsiteX1" fmla="*/ 106136 w 541287"/>
              <a:gd name="connsiteY1" fmla="*/ 7096 h 758210"/>
              <a:gd name="connsiteX2" fmla="*/ 40822 w 541287"/>
              <a:gd name="connsiteY2" fmla="*/ 31589 h 758210"/>
              <a:gd name="connsiteX3" fmla="*/ 32657 w 541287"/>
              <a:gd name="connsiteY3" fmla="*/ 56081 h 758210"/>
              <a:gd name="connsiteX4" fmla="*/ 24493 w 541287"/>
              <a:gd name="connsiteY4" fmla="*/ 88739 h 758210"/>
              <a:gd name="connsiteX5" fmla="*/ 32657 w 541287"/>
              <a:gd name="connsiteY5" fmla="*/ 170381 h 758210"/>
              <a:gd name="connsiteX6" fmla="*/ 65315 w 541287"/>
              <a:gd name="connsiteY6" fmla="*/ 219367 h 758210"/>
              <a:gd name="connsiteX7" fmla="*/ 97972 w 541287"/>
              <a:gd name="connsiteY7" fmla="*/ 268353 h 758210"/>
              <a:gd name="connsiteX8" fmla="*/ 122465 w 541287"/>
              <a:gd name="connsiteY8" fmla="*/ 284681 h 758210"/>
              <a:gd name="connsiteX9" fmla="*/ 122465 w 541287"/>
              <a:gd name="connsiteY9" fmla="*/ 496953 h 758210"/>
              <a:gd name="connsiteX10" fmla="*/ 114300 w 541287"/>
              <a:gd name="connsiteY10" fmla="*/ 521446 h 758210"/>
              <a:gd name="connsiteX11" fmla="*/ 81643 w 541287"/>
              <a:gd name="connsiteY11" fmla="*/ 594924 h 758210"/>
              <a:gd name="connsiteX12" fmla="*/ 73479 w 541287"/>
              <a:gd name="connsiteY12" fmla="*/ 619417 h 758210"/>
              <a:gd name="connsiteX13" fmla="*/ 81643 w 541287"/>
              <a:gd name="connsiteY13" fmla="*/ 660239 h 758210"/>
              <a:gd name="connsiteX14" fmla="*/ 130629 w 541287"/>
              <a:gd name="connsiteY14" fmla="*/ 709224 h 758210"/>
              <a:gd name="connsiteX15" fmla="*/ 163286 w 541287"/>
              <a:gd name="connsiteY15" fmla="*/ 733717 h 758210"/>
              <a:gd name="connsiteX16" fmla="*/ 212272 w 541287"/>
              <a:gd name="connsiteY16" fmla="*/ 750046 h 758210"/>
              <a:gd name="connsiteX17" fmla="*/ 236765 w 541287"/>
              <a:gd name="connsiteY17" fmla="*/ 758210 h 758210"/>
              <a:gd name="connsiteX18" fmla="*/ 334736 w 541287"/>
              <a:gd name="connsiteY18" fmla="*/ 750046 h 758210"/>
              <a:gd name="connsiteX19" fmla="*/ 383722 w 541287"/>
              <a:gd name="connsiteY19" fmla="*/ 717389 h 758210"/>
              <a:gd name="connsiteX20" fmla="*/ 449036 w 541287"/>
              <a:gd name="connsiteY20" fmla="*/ 643910 h 758210"/>
              <a:gd name="connsiteX21" fmla="*/ 465365 w 541287"/>
              <a:gd name="connsiteY21" fmla="*/ 594924 h 758210"/>
              <a:gd name="connsiteX22" fmla="*/ 481693 w 541287"/>
              <a:gd name="connsiteY22" fmla="*/ 570431 h 758210"/>
              <a:gd name="connsiteX23" fmla="*/ 489857 w 541287"/>
              <a:gd name="connsiteY23" fmla="*/ 545939 h 758210"/>
              <a:gd name="connsiteX24" fmla="*/ 522515 w 541287"/>
              <a:gd name="connsiteY24" fmla="*/ 480624 h 758210"/>
              <a:gd name="connsiteX25" fmla="*/ 530679 w 541287"/>
              <a:gd name="connsiteY25" fmla="*/ 447967 h 758210"/>
              <a:gd name="connsiteX26" fmla="*/ 538843 w 541287"/>
              <a:gd name="connsiteY26" fmla="*/ 423474 h 758210"/>
              <a:gd name="connsiteX27" fmla="*/ 530679 w 541287"/>
              <a:gd name="connsiteY27" fmla="*/ 170381 h 758210"/>
              <a:gd name="connsiteX28" fmla="*/ 473529 w 541287"/>
              <a:gd name="connsiteY28" fmla="*/ 113231 h 758210"/>
              <a:gd name="connsiteX29" fmla="*/ 424543 w 541287"/>
              <a:gd name="connsiteY29" fmla="*/ 80574 h 758210"/>
              <a:gd name="connsiteX30" fmla="*/ 400050 w 541287"/>
              <a:gd name="connsiteY30" fmla="*/ 56081 h 758210"/>
              <a:gd name="connsiteX31" fmla="*/ 342900 w 541287"/>
              <a:gd name="connsiteY31" fmla="*/ 31589 h 758210"/>
              <a:gd name="connsiteX32" fmla="*/ 269422 w 541287"/>
              <a:gd name="connsiteY32" fmla="*/ 7096 h 758210"/>
              <a:gd name="connsiteX33" fmla="*/ 32657 w 541287"/>
              <a:gd name="connsiteY33" fmla="*/ 23424 h 758210"/>
              <a:gd name="connsiteX34" fmla="*/ 24493 w 541287"/>
              <a:gd name="connsiteY34" fmla="*/ 39753 h 758210"/>
              <a:gd name="connsiteX35" fmla="*/ 32657 w 541287"/>
              <a:gd name="connsiteY35" fmla="*/ 47917 h 758210"/>
              <a:gd name="connsiteX36" fmla="*/ 24493 w 541287"/>
              <a:gd name="connsiteY36" fmla="*/ 105067 h 758210"/>
              <a:gd name="connsiteX37" fmla="*/ 24493 w 541287"/>
              <a:gd name="connsiteY37" fmla="*/ 47917 h 758210"/>
              <a:gd name="connsiteX38" fmla="*/ 40822 w 541287"/>
              <a:gd name="connsiteY38" fmla="*/ 7096 h 758210"/>
              <a:gd name="connsiteX39" fmla="*/ 24493 w 541287"/>
              <a:gd name="connsiteY39" fmla="*/ 39753 h 758210"/>
              <a:gd name="connsiteX40" fmla="*/ 32657 w 541287"/>
              <a:gd name="connsiteY40" fmla="*/ 178546 h 758210"/>
              <a:gd name="connsiteX41" fmla="*/ 32657 w 541287"/>
              <a:gd name="connsiteY41" fmla="*/ 178546 h 758210"/>
              <a:gd name="connsiteX42" fmla="*/ 16329 w 541287"/>
              <a:gd name="connsiteY42" fmla="*/ 72410 h 758210"/>
              <a:gd name="connsiteX43" fmla="*/ 32657 w 541287"/>
              <a:gd name="connsiteY43" fmla="*/ 23424 h 758210"/>
              <a:gd name="connsiteX44" fmla="*/ 0 w 541287"/>
              <a:gd name="connsiteY44" fmla="*/ 15260 h 758210"/>
              <a:gd name="connsiteX45" fmla="*/ 48986 w 541287"/>
              <a:gd name="connsiteY45" fmla="*/ 162217 h 758210"/>
              <a:gd name="connsiteX46" fmla="*/ 0 w 541287"/>
              <a:gd name="connsiteY46" fmla="*/ 121396 h 758210"/>
              <a:gd name="connsiteX47" fmla="*/ 8165 w 541287"/>
              <a:gd name="connsiteY47" fmla="*/ 96903 h 758210"/>
              <a:gd name="connsiteX48" fmla="*/ 32657 w 541287"/>
              <a:gd name="connsiteY48" fmla="*/ 15260 h 758210"/>
              <a:gd name="connsiteX49" fmla="*/ 106136 w 541287"/>
              <a:gd name="connsiteY49" fmla="*/ 7096 h 758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41287" h="758210">
                <a:moveTo>
                  <a:pt x="106136" y="7096"/>
                </a:moveTo>
                <a:lnTo>
                  <a:pt x="106136" y="7096"/>
                </a:lnTo>
                <a:cubicBezTo>
                  <a:pt x="84365" y="15260"/>
                  <a:pt x="60169" y="18691"/>
                  <a:pt x="40822" y="31589"/>
                </a:cubicBezTo>
                <a:cubicBezTo>
                  <a:pt x="33662" y="36363"/>
                  <a:pt x="35021" y="47806"/>
                  <a:pt x="32657" y="56081"/>
                </a:cubicBezTo>
                <a:cubicBezTo>
                  <a:pt x="29574" y="66870"/>
                  <a:pt x="27214" y="77853"/>
                  <a:pt x="24493" y="88739"/>
                </a:cubicBezTo>
                <a:cubicBezTo>
                  <a:pt x="27214" y="115953"/>
                  <a:pt x="24499" y="144276"/>
                  <a:pt x="32657" y="170381"/>
                </a:cubicBezTo>
                <a:cubicBezTo>
                  <a:pt x="38511" y="189112"/>
                  <a:pt x="54429" y="203038"/>
                  <a:pt x="65315" y="219367"/>
                </a:cubicBezTo>
                <a:lnTo>
                  <a:pt x="97972" y="268353"/>
                </a:lnTo>
                <a:lnTo>
                  <a:pt x="122465" y="284681"/>
                </a:lnTo>
                <a:cubicBezTo>
                  <a:pt x="149708" y="366412"/>
                  <a:pt x="136340" y="316587"/>
                  <a:pt x="122465" y="496953"/>
                </a:cubicBezTo>
                <a:cubicBezTo>
                  <a:pt x="121805" y="505534"/>
                  <a:pt x="118149" y="513749"/>
                  <a:pt x="114300" y="521446"/>
                </a:cubicBezTo>
                <a:cubicBezTo>
                  <a:pt x="75489" y="599067"/>
                  <a:pt x="123765" y="468559"/>
                  <a:pt x="81643" y="594924"/>
                </a:cubicBezTo>
                <a:lnTo>
                  <a:pt x="73479" y="619417"/>
                </a:lnTo>
                <a:cubicBezTo>
                  <a:pt x="76200" y="633024"/>
                  <a:pt x="76007" y="647558"/>
                  <a:pt x="81643" y="660239"/>
                </a:cubicBezTo>
                <a:cubicBezTo>
                  <a:pt x="95430" y="691259"/>
                  <a:pt x="106780" y="692189"/>
                  <a:pt x="130629" y="709224"/>
                </a:cubicBezTo>
                <a:cubicBezTo>
                  <a:pt x="141702" y="717133"/>
                  <a:pt x="151115" y="727632"/>
                  <a:pt x="163286" y="733717"/>
                </a:cubicBezTo>
                <a:cubicBezTo>
                  <a:pt x="178681" y="741414"/>
                  <a:pt x="195943" y="744603"/>
                  <a:pt x="212272" y="750046"/>
                </a:cubicBezTo>
                <a:lnTo>
                  <a:pt x="236765" y="758210"/>
                </a:lnTo>
                <a:cubicBezTo>
                  <a:pt x="269422" y="755489"/>
                  <a:pt x="303161" y="758817"/>
                  <a:pt x="334736" y="750046"/>
                </a:cubicBezTo>
                <a:cubicBezTo>
                  <a:pt x="353645" y="744794"/>
                  <a:pt x="369845" y="731266"/>
                  <a:pt x="383722" y="717389"/>
                </a:cubicBezTo>
                <a:cubicBezTo>
                  <a:pt x="439645" y="661465"/>
                  <a:pt x="419898" y="687617"/>
                  <a:pt x="449036" y="643910"/>
                </a:cubicBezTo>
                <a:cubicBezTo>
                  <a:pt x="454479" y="627581"/>
                  <a:pt x="455818" y="609245"/>
                  <a:pt x="465365" y="594924"/>
                </a:cubicBezTo>
                <a:cubicBezTo>
                  <a:pt x="470808" y="586760"/>
                  <a:pt x="477305" y="579207"/>
                  <a:pt x="481693" y="570431"/>
                </a:cubicBezTo>
                <a:cubicBezTo>
                  <a:pt x="485541" y="562734"/>
                  <a:pt x="486296" y="553773"/>
                  <a:pt x="489857" y="545939"/>
                </a:cubicBezTo>
                <a:cubicBezTo>
                  <a:pt x="499930" y="523779"/>
                  <a:pt x="522515" y="480624"/>
                  <a:pt x="522515" y="480624"/>
                </a:cubicBezTo>
                <a:cubicBezTo>
                  <a:pt x="525236" y="469738"/>
                  <a:pt x="527597" y="458756"/>
                  <a:pt x="530679" y="447967"/>
                </a:cubicBezTo>
                <a:cubicBezTo>
                  <a:pt x="533043" y="439692"/>
                  <a:pt x="538843" y="432080"/>
                  <a:pt x="538843" y="423474"/>
                </a:cubicBezTo>
                <a:cubicBezTo>
                  <a:pt x="538843" y="339066"/>
                  <a:pt x="548068" y="252979"/>
                  <a:pt x="530679" y="170381"/>
                </a:cubicBezTo>
                <a:cubicBezTo>
                  <a:pt x="525129" y="144018"/>
                  <a:pt x="495945" y="128175"/>
                  <a:pt x="473529" y="113231"/>
                </a:cubicBezTo>
                <a:cubicBezTo>
                  <a:pt x="457200" y="102345"/>
                  <a:pt x="438420" y="94451"/>
                  <a:pt x="424543" y="80574"/>
                </a:cubicBezTo>
                <a:cubicBezTo>
                  <a:pt x="416379" y="72410"/>
                  <a:pt x="409445" y="62792"/>
                  <a:pt x="400050" y="56081"/>
                </a:cubicBezTo>
                <a:cubicBezTo>
                  <a:pt x="382395" y="43471"/>
                  <a:pt x="362888" y="38251"/>
                  <a:pt x="342900" y="31589"/>
                </a:cubicBezTo>
                <a:cubicBezTo>
                  <a:pt x="313327" y="11873"/>
                  <a:pt x="313420" y="7096"/>
                  <a:pt x="269422" y="7096"/>
                </a:cubicBezTo>
                <a:cubicBezTo>
                  <a:pt x="59684" y="7096"/>
                  <a:pt x="113364" y="-16927"/>
                  <a:pt x="32657" y="23424"/>
                </a:cubicBezTo>
                <a:lnTo>
                  <a:pt x="24493" y="39753"/>
                </a:lnTo>
                <a:lnTo>
                  <a:pt x="32657" y="47917"/>
                </a:lnTo>
                <a:lnTo>
                  <a:pt x="24493" y="105067"/>
                </a:lnTo>
                <a:lnTo>
                  <a:pt x="24493" y="47917"/>
                </a:lnTo>
                <a:lnTo>
                  <a:pt x="40822" y="7096"/>
                </a:lnTo>
                <a:lnTo>
                  <a:pt x="24493" y="39753"/>
                </a:lnTo>
                <a:lnTo>
                  <a:pt x="32657" y="178546"/>
                </a:lnTo>
                <a:lnTo>
                  <a:pt x="32657" y="178546"/>
                </a:lnTo>
                <a:lnTo>
                  <a:pt x="16329" y="72410"/>
                </a:lnTo>
                <a:lnTo>
                  <a:pt x="32657" y="23424"/>
                </a:lnTo>
                <a:lnTo>
                  <a:pt x="0" y="15260"/>
                </a:lnTo>
                <a:lnTo>
                  <a:pt x="48986" y="162217"/>
                </a:lnTo>
                <a:lnTo>
                  <a:pt x="0" y="121396"/>
                </a:lnTo>
                <a:lnTo>
                  <a:pt x="8165" y="96903"/>
                </a:lnTo>
                <a:lnTo>
                  <a:pt x="32657" y="15260"/>
                </a:lnTo>
                <a:lnTo>
                  <a:pt x="106136" y="7096"/>
                </a:lnTo>
                <a:close/>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735036" y="3910693"/>
            <a:ext cx="489857" cy="500533"/>
          </a:xfrm>
          <a:custGeom>
            <a:avLst/>
            <a:gdLst>
              <a:gd name="connsiteX0" fmla="*/ 277585 w 489857"/>
              <a:gd name="connsiteY0" fmla="*/ 0 h 500533"/>
              <a:gd name="connsiteX1" fmla="*/ 277585 w 489857"/>
              <a:gd name="connsiteY1" fmla="*/ 0 h 500533"/>
              <a:gd name="connsiteX2" fmla="*/ 351064 w 489857"/>
              <a:gd name="connsiteY2" fmla="*/ 8164 h 500533"/>
              <a:gd name="connsiteX3" fmla="*/ 375557 w 489857"/>
              <a:gd name="connsiteY3" fmla="*/ 24493 h 500533"/>
              <a:gd name="connsiteX4" fmla="*/ 408214 w 489857"/>
              <a:gd name="connsiteY4" fmla="*/ 32657 h 500533"/>
              <a:gd name="connsiteX5" fmla="*/ 432707 w 489857"/>
              <a:gd name="connsiteY5" fmla="*/ 48986 h 500533"/>
              <a:gd name="connsiteX6" fmla="*/ 473528 w 489857"/>
              <a:gd name="connsiteY6" fmla="*/ 97971 h 500533"/>
              <a:gd name="connsiteX7" fmla="*/ 489857 w 489857"/>
              <a:gd name="connsiteY7" fmla="*/ 146957 h 500533"/>
              <a:gd name="connsiteX8" fmla="*/ 481693 w 489857"/>
              <a:gd name="connsiteY8" fmla="*/ 293914 h 500533"/>
              <a:gd name="connsiteX9" fmla="*/ 457200 w 489857"/>
              <a:gd name="connsiteY9" fmla="*/ 342900 h 500533"/>
              <a:gd name="connsiteX10" fmla="*/ 449035 w 489857"/>
              <a:gd name="connsiteY10" fmla="*/ 367393 h 500533"/>
              <a:gd name="connsiteX11" fmla="*/ 432707 w 489857"/>
              <a:gd name="connsiteY11" fmla="*/ 391886 h 500533"/>
              <a:gd name="connsiteX12" fmla="*/ 424543 w 489857"/>
              <a:gd name="connsiteY12" fmla="*/ 416378 h 500533"/>
              <a:gd name="connsiteX13" fmla="*/ 359228 w 489857"/>
              <a:gd name="connsiteY13" fmla="*/ 473528 h 500533"/>
              <a:gd name="connsiteX14" fmla="*/ 302078 w 489857"/>
              <a:gd name="connsiteY14" fmla="*/ 481693 h 500533"/>
              <a:gd name="connsiteX15" fmla="*/ 57150 w 489857"/>
              <a:gd name="connsiteY15" fmla="*/ 481693 h 500533"/>
              <a:gd name="connsiteX16" fmla="*/ 32657 w 489857"/>
              <a:gd name="connsiteY16" fmla="*/ 465364 h 500533"/>
              <a:gd name="connsiteX17" fmla="*/ 8164 w 489857"/>
              <a:gd name="connsiteY17" fmla="*/ 391886 h 500533"/>
              <a:gd name="connsiteX18" fmla="*/ 0 w 489857"/>
              <a:gd name="connsiteY18" fmla="*/ 367393 h 500533"/>
              <a:gd name="connsiteX19" fmla="*/ 8164 w 489857"/>
              <a:gd name="connsiteY19" fmla="*/ 277586 h 500533"/>
              <a:gd name="connsiteX20" fmla="*/ 57150 w 489857"/>
              <a:gd name="connsiteY20" fmla="*/ 244928 h 500533"/>
              <a:gd name="connsiteX21" fmla="*/ 106135 w 489857"/>
              <a:gd name="connsiteY21" fmla="*/ 228600 h 500533"/>
              <a:gd name="connsiteX22" fmla="*/ 130628 w 489857"/>
              <a:gd name="connsiteY22" fmla="*/ 212271 h 500533"/>
              <a:gd name="connsiteX23" fmla="*/ 146957 w 489857"/>
              <a:gd name="connsiteY23" fmla="*/ 187778 h 500533"/>
              <a:gd name="connsiteX24" fmla="*/ 171450 w 489857"/>
              <a:gd name="connsiteY24" fmla="*/ 163286 h 500533"/>
              <a:gd name="connsiteX25" fmla="*/ 195943 w 489857"/>
              <a:gd name="connsiteY25" fmla="*/ 114300 h 500533"/>
              <a:gd name="connsiteX26" fmla="*/ 220435 w 489857"/>
              <a:gd name="connsiteY26" fmla="*/ 97971 h 500533"/>
              <a:gd name="connsiteX27" fmla="*/ 236764 w 489857"/>
              <a:gd name="connsiteY27" fmla="*/ 48986 h 500533"/>
              <a:gd name="connsiteX28" fmla="*/ 261257 w 489857"/>
              <a:gd name="connsiteY28" fmla="*/ 32657 h 500533"/>
              <a:gd name="connsiteX29" fmla="*/ 277585 w 489857"/>
              <a:gd name="connsiteY29" fmla="*/ 0 h 50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89857" h="500533">
                <a:moveTo>
                  <a:pt x="277585" y="0"/>
                </a:moveTo>
                <a:lnTo>
                  <a:pt x="277585" y="0"/>
                </a:lnTo>
                <a:cubicBezTo>
                  <a:pt x="302078" y="2721"/>
                  <a:pt x="327156" y="2187"/>
                  <a:pt x="351064" y="8164"/>
                </a:cubicBezTo>
                <a:cubicBezTo>
                  <a:pt x="360583" y="10544"/>
                  <a:pt x="366538" y="20628"/>
                  <a:pt x="375557" y="24493"/>
                </a:cubicBezTo>
                <a:cubicBezTo>
                  <a:pt x="385870" y="28913"/>
                  <a:pt x="397328" y="29936"/>
                  <a:pt x="408214" y="32657"/>
                </a:cubicBezTo>
                <a:cubicBezTo>
                  <a:pt x="416378" y="38100"/>
                  <a:pt x="425169" y="42704"/>
                  <a:pt x="432707" y="48986"/>
                </a:cubicBezTo>
                <a:cubicBezTo>
                  <a:pt x="446281" y="60298"/>
                  <a:pt x="465971" y="80969"/>
                  <a:pt x="473528" y="97971"/>
                </a:cubicBezTo>
                <a:cubicBezTo>
                  <a:pt x="480518" y="113700"/>
                  <a:pt x="489857" y="146957"/>
                  <a:pt x="489857" y="146957"/>
                </a:cubicBezTo>
                <a:cubicBezTo>
                  <a:pt x="487136" y="195943"/>
                  <a:pt x="486345" y="245074"/>
                  <a:pt x="481693" y="293914"/>
                </a:cubicBezTo>
                <a:cubicBezTo>
                  <a:pt x="479279" y="319260"/>
                  <a:pt x="468207" y="320887"/>
                  <a:pt x="457200" y="342900"/>
                </a:cubicBezTo>
                <a:cubicBezTo>
                  <a:pt x="453351" y="350597"/>
                  <a:pt x="452884" y="359696"/>
                  <a:pt x="449035" y="367393"/>
                </a:cubicBezTo>
                <a:cubicBezTo>
                  <a:pt x="444647" y="376169"/>
                  <a:pt x="437095" y="383110"/>
                  <a:pt x="432707" y="391886"/>
                </a:cubicBezTo>
                <a:cubicBezTo>
                  <a:pt x="428859" y="399583"/>
                  <a:pt x="428392" y="408681"/>
                  <a:pt x="424543" y="416378"/>
                </a:cubicBezTo>
                <a:cubicBezTo>
                  <a:pt x="412715" y="440034"/>
                  <a:pt x="385605" y="469760"/>
                  <a:pt x="359228" y="473528"/>
                </a:cubicBezTo>
                <a:lnTo>
                  <a:pt x="302078" y="481693"/>
                </a:lnTo>
                <a:cubicBezTo>
                  <a:pt x="211724" y="511810"/>
                  <a:pt x="252904" y="501269"/>
                  <a:pt x="57150" y="481693"/>
                </a:cubicBezTo>
                <a:cubicBezTo>
                  <a:pt x="47386" y="480717"/>
                  <a:pt x="40821" y="470807"/>
                  <a:pt x="32657" y="465364"/>
                </a:cubicBezTo>
                <a:lnTo>
                  <a:pt x="8164" y="391886"/>
                </a:lnTo>
                <a:lnTo>
                  <a:pt x="0" y="367393"/>
                </a:lnTo>
                <a:cubicBezTo>
                  <a:pt x="2721" y="337457"/>
                  <a:pt x="-4547" y="304825"/>
                  <a:pt x="8164" y="277586"/>
                </a:cubicBezTo>
                <a:cubicBezTo>
                  <a:pt x="16463" y="259802"/>
                  <a:pt x="38532" y="251134"/>
                  <a:pt x="57150" y="244928"/>
                </a:cubicBezTo>
                <a:lnTo>
                  <a:pt x="106135" y="228600"/>
                </a:lnTo>
                <a:cubicBezTo>
                  <a:pt x="114299" y="223157"/>
                  <a:pt x="123690" y="219209"/>
                  <a:pt x="130628" y="212271"/>
                </a:cubicBezTo>
                <a:cubicBezTo>
                  <a:pt x="137566" y="205333"/>
                  <a:pt x="140675" y="195316"/>
                  <a:pt x="146957" y="187778"/>
                </a:cubicBezTo>
                <a:cubicBezTo>
                  <a:pt x="154349" y="178908"/>
                  <a:pt x="163286" y="171450"/>
                  <a:pt x="171450" y="163286"/>
                </a:cubicBezTo>
                <a:cubicBezTo>
                  <a:pt x="178091" y="143364"/>
                  <a:pt x="180115" y="130128"/>
                  <a:pt x="195943" y="114300"/>
                </a:cubicBezTo>
                <a:cubicBezTo>
                  <a:pt x="202881" y="107362"/>
                  <a:pt x="212271" y="103414"/>
                  <a:pt x="220435" y="97971"/>
                </a:cubicBezTo>
                <a:cubicBezTo>
                  <a:pt x="225878" y="81643"/>
                  <a:pt x="222443" y="58533"/>
                  <a:pt x="236764" y="48986"/>
                </a:cubicBezTo>
                <a:cubicBezTo>
                  <a:pt x="244928" y="43543"/>
                  <a:pt x="253719" y="38939"/>
                  <a:pt x="261257" y="32657"/>
                </a:cubicBezTo>
                <a:cubicBezTo>
                  <a:pt x="304450" y="-3337"/>
                  <a:pt x="274864" y="5443"/>
                  <a:pt x="277585" y="0"/>
                </a:cubicBezTo>
                <a:close/>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6760029" y="3175907"/>
            <a:ext cx="644978" cy="547007"/>
          </a:xfrm>
          <a:custGeom>
            <a:avLst/>
            <a:gdLst>
              <a:gd name="connsiteX0" fmla="*/ 367392 w 644978"/>
              <a:gd name="connsiteY0" fmla="*/ 40822 h 547007"/>
              <a:gd name="connsiteX1" fmla="*/ 367392 w 644978"/>
              <a:gd name="connsiteY1" fmla="*/ 40822 h 547007"/>
              <a:gd name="connsiteX2" fmla="*/ 195942 w 644978"/>
              <a:gd name="connsiteY2" fmla="*/ 40822 h 547007"/>
              <a:gd name="connsiteX3" fmla="*/ 171450 w 644978"/>
              <a:gd name="connsiteY3" fmla="*/ 57150 h 547007"/>
              <a:gd name="connsiteX4" fmla="*/ 146957 w 644978"/>
              <a:gd name="connsiteY4" fmla="*/ 65314 h 547007"/>
              <a:gd name="connsiteX5" fmla="*/ 89807 w 644978"/>
              <a:gd name="connsiteY5" fmla="*/ 114300 h 547007"/>
              <a:gd name="connsiteX6" fmla="*/ 57150 w 644978"/>
              <a:gd name="connsiteY6" fmla="*/ 130629 h 547007"/>
              <a:gd name="connsiteX7" fmla="*/ 8164 w 644978"/>
              <a:gd name="connsiteY7" fmla="*/ 220436 h 547007"/>
              <a:gd name="connsiteX8" fmla="*/ 0 w 644978"/>
              <a:gd name="connsiteY8" fmla="*/ 253093 h 547007"/>
              <a:gd name="connsiteX9" fmla="*/ 16328 w 644978"/>
              <a:gd name="connsiteY9" fmla="*/ 424543 h 547007"/>
              <a:gd name="connsiteX10" fmla="*/ 48985 w 644978"/>
              <a:gd name="connsiteY10" fmla="*/ 473529 h 547007"/>
              <a:gd name="connsiteX11" fmla="*/ 97971 w 644978"/>
              <a:gd name="connsiteY11" fmla="*/ 506186 h 547007"/>
              <a:gd name="connsiteX12" fmla="*/ 220435 w 644978"/>
              <a:gd name="connsiteY12" fmla="*/ 522514 h 547007"/>
              <a:gd name="connsiteX13" fmla="*/ 253092 w 644978"/>
              <a:gd name="connsiteY13" fmla="*/ 530679 h 547007"/>
              <a:gd name="connsiteX14" fmla="*/ 342900 w 644978"/>
              <a:gd name="connsiteY14" fmla="*/ 547007 h 547007"/>
              <a:gd name="connsiteX15" fmla="*/ 473528 w 644978"/>
              <a:gd name="connsiteY15" fmla="*/ 530679 h 547007"/>
              <a:gd name="connsiteX16" fmla="*/ 498021 w 644978"/>
              <a:gd name="connsiteY16" fmla="*/ 506186 h 547007"/>
              <a:gd name="connsiteX17" fmla="*/ 530678 w 644978"/>
              <a:gd name="connsiteY17" fmla="*/ 449036 h 547007"/>
              <a:gd name="connsiteX18" fmla="*/ 555171 w 644978"/>
              <a:gd name="connsiteY18" fmla="*/ 416379 h 547007"/>
              <a:gd name="connsiteX19" fmla="*/ 587828 w 644978"/>
              <a:gd name="connsiteY19" fmla="*/ 359229 h 547007"/>
              <a:gd name="connsiteX20" fmla="*/ 612321 w 644978"/>
              <a:gd name="connsiteY20" fmla="*/ 302079 h 547007"/>
              <a:gd name="connsiteX21" fmla="*/ 628650 w 644978"/>
              <a:gd name="connsiteY21" fmla="*/ 269422 h 547007"/>
              <a:gd name="connsiteX22" fmla="*/ 644978 w 644978"/>
              <a:gd name="connsiteY22" fmla="*/ 220436 h 547007"/>
              <a:gd name="connsiteX23" fmla="*/ 636814 w 644978"/>
              <a:gd name="connsiteY23" fmla="*/ 81643 h 547007"/>
              <a:gd name="connsiteX24" fmla="*/ 628650 w 644978"/>
              <a:gd name="connsiteY24" fmla="*/ 57150 h 547007"/>
              <a:gd name="connsiteX25" fmla="*/ 595992 w 644978"/>
              <a:gd name="connsiteY25" fmla="*/ 48986 h 547007"/>
              <a:gd name="connsiteX26" fmla="*/ 571500 w 644978"/>
              <a:gd name="connsiteY26" fmla="*/ 40822 h 547007"/>
              <a:gd name="connsiteX27" fmla="*/ 547007 w 644978"/>
              <a:gd name="connsiteY27" fmla="*/ 24493 h 547007"/>
              <a:gd name="connsiteX28" fmla="*/ 449035 w 644978"/>
              <a:gd name="connsiteY28" fmla="*/ 0 h 547007"/>
              <a:gd name="connsiteX29" fmla="*/ 351064 w 644978"/>
              <a:gd name="connsiteY29" fmla="*/ 8164 h 547007"/>
              <a:gd name="connsiteX30" fmla="*/ 326571 w 644978"/>
              <a:gd name="connsiteY30" fmla="*/ 24493 h 547007"/>
              <a:gd name="connsiteX31" fmla="*/ 367392 w 644978"/>
              <a:gd name="connsiteY31" fmla="*/ 40822 h 547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44978" h="547007">
                <a:moveTo>
                  <a:pt x="367392" y="40822"/>
                </a:moveTo>
                <a:lnTo>
                  <a:pt x="367392" y="40822"/>
                </a:lnTo>
                <a:cubicBezTo>
                  <a:pt x="308059" y="36258"/>
                  <a:pt x="253998" y="24988"/>
                  <a:pt x="195942" y="40822"/>
                </a:cubicBezTo>
                <a:cubicBezTo>
                  <a:pt x="186476" y="43404"/>
                  <a:pt x="180226" y="52762"/>
                  <a:pt x="171450" y="57150"/>
                </a:cubicBezTo>
                <a:cubicBezTo>
                  <a:pt x="163753" y="60999"/>
                  <a:pt x="155121" y="62593"/>
                  <a:pt x="146957" y="65314"/>
                </a:cubicBezTo>
                <a:cubicBezTo>
                  <a:pt x="124692" y="87579"/>
                  <a:pt x="117736" y="96844"/>
                  <a:pt x="89807" y="114300"/>
                </a:cubicBezTo>
                <a:cubicBezTo>
                  <a:pt x="79486" y="120751"/>
                  <a:pt x="68036" y="125186"/>
                  <a:pt x="57150" y="130629"/>
                </a:cubicBezTo>
                <a:cubicBezTo>
                  <a:pt x="39266" y="157455"/>
                  <a:pt x="15573" y="190799"/>
                  <a:pt x="8164" y="220436"/>
                </a:cubicBezTo>
                <a:lnTo>
                  <a:pt x="0" y="253093"/>
                </a:lnTo>
                <a:cubicBezTo>
                  <a:pt x="5443" y="310243"/>
                  <a:pt x="3875" y="368501"/>
                  <a:pt x="16328" y="424543"/>
                </a:cubicBezTo>
                <a:cubicBezTo>
                  <a:pt x="20585" y="443700"/>
                  <a:pt x="32656" y="462643"/>
                  <a:pt x="48985" y="473529"/>
                </a:cubicBezTo>
                <a:cubicBezTo>
                  <a:pt x="65314" y="484415"/>
                  <a:pt x="78932" y="501426"/>
                  <a:pt x="97971" y="506186"/>
                </a:cubicBezTo>
                <a:cubicBezTo>
                  <a:pt x="159790" y="521640"/>
                  <a:pt x="119453" y="513334"/>
                  <a:pt x="220435" y="522514"/>
                </a:cubicBezTo>
                <a:cubicBezTo>
                  <a:pt x="231321" y="525236"/>
                  <a:pt x="242052" y="528672"/>
                  <a:pt x="253092" y="530679"/>
                </a:cubicBezTo>
                <a:cubicBezTo>
                  <a:pt x="360377" y="550186"/>
                  <a:pt x="268816" y="528487"/>
                  <a:pt x="342900" y="547007"/>
                </a:cubicBezTo>
                <a:cubicBezTo>
                  <a:pt x="386443" y="541564"/>
                  <a:pt x="431091" y="541846"/>
                  <a:pt x="473528" y="530679"/>
                </a:cubicBezTo>
                <a:cubicBezTo>
                  <a:pt x="484694" y="527741"/>
                  <a:pt x="490629" y="515056"/>
                  <a:pt x="498021" y="506186"/>
                </a:cubicBezTo>
                <a:cubicBezTo>
                  <a:pt x="520497" y="479215"/>
                  <a:pt x="510712" y="480983"/>
                  <a:pt x="530678" y="449036"/>
                </a:cubicBezTo>
                <a:cubicBezTo>
                  <a:pt x="537890" y="437497"/>
                  <a:pt x="547007" y="427265"/>
                  <a:pt x="555171" y="416379"/>
                </a:cubicBezTo>
                <a:cubicBezTo>
                  <a:pt x="571210" y="368260"/>
                  <a:pt x="552523" y="415715"/>
                  <a:pt x="587828" y="359229"/>
                </a:cubicBezTo>
                <a:cubicBezTo>
                  <a:pt x="612448" y="319838"/>
                  <a:pt x="597168" y="337437"/>
                  <a:pt x="612321" y="302079"/>
                </a:cubicBezTo>
                <a:cubicBezTo>
                  <a:pt x="617115" y="290892"/>
                  <a:pt x="624130" y="280722"/>
                  <a:pt x="628650" y="269422"/>
                </a:cubicBezTo>
                <a:cubicBezTo>
                  <a:pt x="635042" y="253441"/>
                  <a:pt x="644978" y="220436"/>
                  <a:pt x="644978" y="220436"/>
                </a:cubicBezTo>
                <a:cubicBezTo>
                  <a:pt x="642257" y="174172"/>
                  <a:pt x="641425" y="127757"/>
                  <a:pt x="636814" y="81643"/>
                </a:cubicBezTo>
                <a:cubicBezTo>
                  <a:pt x="635958" y="73080"/>
                  <a:pt x="635370" y="62526"/>
                  <a:pt x="628650" y="57150"/>
                </a:cubicBezTo>
                <a:cubicBezTo>
                  <a:pt x="619888" y="50140"/>
                  <a:pt x="606781" y="52069"/>
                  <a:pt x="595992" y="48986"/>
                </a:cubicBezTo>
                <a:cubicBezTo>
                  <a:pt x="587717" y="46622"/>
                  <a:pt x="579664" y="43543"/>
                  <a:pt x="571500" y="40822"/>
                </a:cubicBezTo>
                <a:cubicBezTo>
                  <a:pt x="563336" y="35379"/>
                  <a:pt x="555974" y="28478"/>
                  <a:pt x="547007" y="24493"/>
                </a:cubicBezTo>
                <a:cubicBezTo>
                  <a:pt x="508192" y="7241"/>
                  <a:pt x="490113" y="6846"/>
                  <a:pt x="449035" y="0"/>
                </a:cubicBezTo>
                <a:cubicBezTo>
                  <a:pt x="416378" y="2721"/>
                  <a:pt x="383198" y="1737"/>
                  <a:pt x="351064" y="8164"/>
                </a:cubicBezTo>
                <a:cubicBezTo>
                  <a:pt x="341442" y="10088"/>
                  <a:pt x="332701" y="16831"/>
                  <a:pt x="326571" y="24493"/>
                </a:cubicBezTo>
                <a:cubicBezTo>
                  <a:pt x="321195" y="31213"/>
                  <a:pt x="360588" y="38100"/>
                  <a:pt x="367392" y="40822"/>
                </a:cubicBezTo>
                <a:close/>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6263893" y="1461407"/>
            <a:ext cx="1181936" cy="979714"/>
          </a:xfrm>
          <a:custGeom>
            <a:avLst/>
            <a:gdLst>
              <a:gd name="connsiteX0" fmla="*/ 512464 w 1181936"/>
              <a:gd name="connsiteY0" fmla="*/ 8164 h 979714"/>
              <a:gd name="connsiteX1" fmla="*/ 512464 w 1181936"/>
              <a:gd name="connsiteY1" fmla="*/ 8164 h 979714"/>
              <a:gd name="connsiteX2" fmla="*/ 438986 w 1181936"/>
              <a:gd name="connsiteY2" fmla="*/ 48986 h 979714"/>
              <a:gd name="connsiteX3" fmla="*/ 414493 w 1181936"/>
              <a:gd name="connsiteY3" fmla="*/ 97972 h 979714"/>
              <a:gd name="connsiteX4" fmla="*/ 398164 w 1181936"/>
              <a:gd name="connsiteY4" fmla="*/ 122464 h 979714"/>
              <a:gd name="connsiteX5" fmla="*/ 332850 w 1181936"/>
              <a:gd name="connsiteY5" fmla="*/ 146957 h 979714"/>
              <a:gd name="connsiteX6" fmla="*/ 283864 w 1181936"/>
              <a:gd name="connsiteY6" fmla="*/ 155122 h 979714"/>
              <a:gd name="connsiteX7" fmla="*/ 234878 w 1181936"/>
              <a:gd name="connsiteY7" fmla="*/ 179614 h 979714"/>
              <a:gd name="connsiteX8" fmla="*/ 177728 w 1181936"/>
              <a:gd name="connsiteY8" fmla="*/ 204107 h 979714"/>
              <a:gd name="connsiteX9" fmla="*/ 120578 w 1181936"/>
              <a:gd name="connsiteY9" fmla="*/ 236764 h 979714"/>
              <a:gd name="connsiteX10" fmla="*/ 71593 w 1181936"/>
              <a:gd name="connsiteY10" fmla="*/ 261257 h 979714"/>
              <a:gd name="connsiteX11" fmla="*/ 47100 w 1181936"/>
              <a:gd name="connsiteY11" fmla="*/ 285750 h 979714"/>
              <a:gd name="connsiteX12" fmla="*/ 30771 w 1181936"/>
              <a:gd name="connsiteY12" fmla="*/ 318407 h 979714"/>
              <a:gd name="connsiteX13" fmla="*/ 14443 w 1181936"/>
              <a:gd name="connsiteY13" fmla="*/ 342900 h 979714"/>
              <a:gd name="connsiteX14" fmla="*/ 14443 w 1181936"/>
              <a:gd name="connsiteY14" fmla="*/ 555172 h 979714"/>
              <a:gd name="connsiteX15" fmla="*/ 30771 w 1181936"/>
              <a:gd name="connsiteY15" fmla="*/ 595993 h 979714"/>
              <a:gd name="connsiteX16" fmla="*/ 128743 w 1181936"/>
              <a:gd name="connsiteY16" fmla="*/ 693964 h 979714"/>
              <a:gd name="connsiteX17" fmla="*/ 243043 w 1181936"/>
              <a:gd name="connsiteY17" fmla="*/ 726622 h 979714"/>
              <a:gd name="connsiteX18" fmla="*/ 292028 w 1181936"/>
              <a:gd name="connsiteY18" fmla="*/ 742950 h 979714"/>
              <a:gd name="connsiteX19" fmla="*/ 324686 w 1181936"/>
              <a:gd name="connsiteY19" fmla="*/ 759279 h 979714"/>
              <a:gd name="connsiteX20" fmla="*/ 373671 w 1181936"/>
              <a:gd name="connsiteY20" fmla="*/ 767443 h 979714"/>
              <a:gd name="connsiteX21" fmla="*/ 414493 w 1181936"/>
              <a:gd name="connsiteY21" fmla="*/ 775607 h 979714"/>
              <a:gd name="connsiteX22" fmla="*/ 447150 w 1181936"/>
              <a:gd name="connsiteY22" fmla="*/ 783772 h 979714"/>
              <a:gd name="connsiteX23" fmla="*/ 504300 w 1181936"/>
              <a:gd name="connsiteY23" fmla="*/ 791936 h 979714"/>
              <a:gd name="connsiteX24" fmla="*/ 585943 w 1181936"/>
              <a:gd name="connsiteY24" fmla="*/ 808264 h 979714"/>
              <a:gd name="connsiteX25" fmla="*/ 618600 w 1181936"/>
              <a:gd name="connsiteY25" fmla="*/ 816429 h 979714"/>
              <a:gd name="connsiteX26" fmla="*/ 659421 w 1181936"/>
              <a:gd name="connsiteY26" fmla="*/ 857250 h 979714"/>
              <a:gd name="connsiteX27" fmla="*/ 683914 w 1181936"/>
              <a:gd name="connsiteY27" fmla="*/ 881743 h 979714"/>
              <a:gd name="connsiteX28" fmla="*/ 724736 w 1181936"/>
              <a:gd name="connsiteY28" fmla="*/ 930729 h 979714"/>
              <a:gd name="connsiteX29" fmla="*/ 757393 w 1181936"/>
              <a:gd name="connsiteY29" fmla="*/ 938893 h 979714"/>
              <a:gd name="connsiteX30" fmla="*/ 839036 w 1181936"/>
              <a:gd name="connsiteY30" fmla="*/ 971550 h 979714"/>
              <a:gd name="connsiteX31" fmla="*/ 863528 w 1181936"/>
              <a:gd name="connsiteY31" fmla="*/ 979714 h 979714"/>
              <a:gd name="connsiteX32" fmla="*/ 985993 w 1181936"/>
              <a:gd name="connsiteY32" fmla="*/ 963386 h 979714"/>
              <a:gd name="connsiteX33" fmla="*/ 1018650 w 1181936"/>
              <a:gd name="connsiteY33" fmla="*/ 947057 h 979714"/>
              <a:gd name="connsiteX34" fmla="*/ 1059471 w 1181936"/>
              <a:gd name="connsiteY34" fmla="*/ 930729 h 979714"/>
              <a:gd name="connsiteX35" fmla="*/ 1083964 w 1181936"/>
              <a:gd name="connsiteY35" fmla="*/ 914400 h 979714"/>
              <a:gd name="connsiteX36" fmla="*/ 1141114 w 1181936"/>
              <a:gd name="connsiteY36" fmla="*/ 873579 h 979714"/>
              <a:gd name="connsiteX37" fmla="*/ 1157443 w 1181936"/>
              <a:gd name="connsiteY37" fmla="*/ 849086 h 979714"/>
              <a:gd name="connsiteX38" fmla="*/ 1173771 w 1181936"/>
              <a:gd name="connsiteY38" fmla="*/ 751114 h 979714"/>
              <a:gd name="connsiteX39" fmla="*/ 1181936 w 1181936"/>
              <a:gd name="connsiteY39" fmla="*/ 710293 h 979714"/>
              <a:gd name="connsiteX40" fmla="*/ 1173771 w 1181936"/>
              <a:gd name="connsiteY40" fmla="*/ 514350 h 979714"/>
              <a:gd name="connsiteX41" fmla="*/ 1132950 w 1181936"/>
              <a:gd name="connsiteY41" fmla="*/ 440872 h 979714"/>
              <a:gd name="connsiteX42" fmla="*/ 1075800 w 1181936"/>
              <a:gd name="connsiteY42" fmla="*/ 334736 h 979714"/>
              <a:gd name="connsiteX43" fmla="*/ 1018650 w 1181936"/>
              <a:gd name="connsiteY43" fmla="*/ 285750 h 979714"/>
              <a:gd name="connsiteX44" fmla="*/ 1002321 w 1181936"/>
              <a:gd name="connsiteY44" fmla="*/ 253093 h 979714"/>
              <a:gd name="connsiteX45" fmla="*/ 945171 w 1181936"/>
              <a:gd name="connsiteY45" fmla="*/ 195943 h 979714"/>
              <a:gd name="connsiteX46" fmla="*/ 879857 w 1181936"/>
              <a:gd name="connsiteY46" fmla="*/ 122464 h 979714"/>
              <a:gd name="connsiteX47" fmla="*/ 855364 w 1181936"/>
              <a:gd name="connsiteY47" fmla="*/ 106136 h 979714"/>
              <a:gd name="connsiteX48" fmla="*/ 814543 w 1181936"/>
              <a:gd name="connsiteY48" fmla="*/ 57150 h 979714"/>
              <a:gd name="connsiteX49" fmla="*/ 790050 w 1181936"/>
              <a:gd name="connsiteY49" fmla="*/ 40822 h 979714"/>
              <a:gd name="connsiteX50" fmla="*/ 765557 w 1181936"/>
              <a:gd name="connsiteY50" fmla="*/ 16329 h 979714"/>
              <a:gd name="connsiteX51" fmla="*/ 675750 w 1181936"/>
              <a:gd name="connsiteY51" fmla="*/ 0 h 979714"/>
              <a:gd name="connsiteX52" fmla="*/ 561450 w 1181936"/>
              <a:gd name="connsiteY52" fmla="*/ 8164 h 979714"/>
              <a:gd name="connsiteX53" fmla="*/ 512464 w 1181936"/>
              <a:gd name="connsiteY53" fmla="*/ 8164 h 97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181936" h="979714">
                <a:moveTo>
                  <a:pt x="512464" y="8164"/>
                </a:moveTo>
                <a:lnTo>
                  <a:pt x="512464" y="8164"/>
                </a:lnTo>
                <a:cubicBezTo>
                  <a:pt x="487971" y="21771"/>
                  <a:pt x="461646" y="32506"/>
                  <a:pt x="438986" y="48986"/>
                </a:cubicBezTo>
                <a:cubicBezTo>
                  <a:pt x="420600" y="62358"/>
                  <a:pt x="423377" y="80204"/>
                  <a:pt x="414493" y="97972"/>
                </a:cubicBezTo>
                <a:cubicBezTo>
                  <a:pt x="410105" y="106748"/>
                  <a:pt x="405102" y="115526"/>
                  <a:pt x="398164" y="122464"/>
                </a:cubicBezTo>
                <a:cubicBezTo>
                  <a:pt x="377599" y="143029"/>
                  <a:pt x="361410" y="141764"/>
                  <a:pt x="332850" y="146957"/>
                </a:cubicBezTo>
                <a:cubicBezTo>
                  <a:pt x="316563" y="149918"/>
                  <a:pt x="300024" y="151531"/>
                  <a:pt x="283864" y="155122"/>
                </a:cubicBezTo>
                <a:cubicBezTo>
                  <a:pt x="253246" y="161926"/>
                  <a:pt x="262902" y="163601"/>
                  <a:pt x="234878" y="179614"/>
                </a:cubicBezTo>
                <a:cubicBezTo>
                  <a:pt x="206626" y="195758"/>
                  <a:pt x="205209" y="194947"/>
                  <a:pt x="177728" y="204107"/>
                </a:cubicBezTo>
                <a:cubicBezTo>
                  <a:pt x="118058" y="243890"/>
                  <a:pt x="193086" y="195331"/>
                  <a:pt x="120578" y="236764"/>
                </a:cubicBezTo>
                <a:cubicBezTo>
                  <a:pt x="76259" y="262089"/>
                  <a:pt x="116504" y="246287"/>
                  <a:pt x="71593" y="261257"/>
                </a:cubicBezTo>
                <a:cubicBezTo>
                  <a:pt x="63429" y="269421"/>
                  <a:pt x="53811" y="276355"/>
                  <a:pt x="47100" y="285750"/>
                </a:cubicBezTo>
                <a:cubicBezTo>
                  <a:pt x="40026" y="295654"/>
                  <a:pt x="36809" y="307840"/>
                  <a:pt x="30771" y="318407"/>
                </a:cubicBezTo>
                <a:cubicBezTo>
                  <a:pt x="25903" y="326926"/>
                  <a:pt x="19886" y="334736"/>
                  <a:pt x="14443" y="342900"/>
                </a:cubicBezTo>
                <a:cubicBezTo>
                  <a:pt x="-6635" y="427206"/>
                  <a:pt x="-2905" y="399039"/>
                  <a:pt x="14443" y="555172"/>
                </a:cubicBezTo>
                <a:cubicBezTo>
                  <a:pt x="16061" y="569738"/>
                  <a:pt x="23090" y="583512"/>
                  <a:pt x="30771" y="595993"/>
                </a:cubicBezTo>
                <a:cubicBezTo>
                  <a:pt x="61064" y="645219"/>
                  <a:pt x="79084" y="669134"/>
                  <a:pt x="128743" y="693964"/>
                </a:cubicBezTo>
                <a:cubicBezTo>
                  <a:pt x="219045" y="739116"/>
                  <a:pt x="74620" y="670482"/>
                  <a:pt x="243043" y="726622"/>
                </a:cubicBezTo>
                <a:cubicBezTo>
                  <a:pt x="259371" y="732065"/>
                  <a:pt x="276634" y="735253"/>
                  <a:pt x="292028" y="742950"/>
                </a:cubicBezTo>
                <a:cubicBezTo>
                  <a:pt x="302914" y="748393"/>
                  <a:pt x="313028" y="755782"/>
                  <a:pt x="324686" y="759279"/>
                </a:cubicBezTo>
                <a:cubicBezTo>
                  <a:pt x="340541" y="764036"/>
                  <a:pt x="357384" y="764482"/>
                  <a:pt x="373671" y="767443"/>
                </a:cubicBezTo>
                <a:cubicBezTo>
                  <a:pt x="387324" y="769925"/>
                  <a:pt x="400947" y="772597"/>
                  <a:pt x="414493" y="775607"/>
                </a:cubicBezTo>
                <a:cubicBezTo>
                  <a:pt x="425447" y="778041"/>
                  <a:pt x="436110" y="781765"/>
                  <a:pt x="447150" y="783772"/>
                </a:cubicBezTo>
                <a:cubicBezTo>
                  <a:pt x="466083" y="787214"/>
                  <a:pt x="485250" y="789215"/>
                  <a:pt x="504300" y="791936"/>
                </a:cubicBezTo>
                <a:cubicBezTo>
                  <a:pt x="554604" y="808703"/>
                  <a:pt x="503381" y="793252"/>
                  <a:pt x="585943" y="808264"/>
                </a:cubicBezTo>
                <a:cubicBezTo>
                  <a:pt x="596983" y="810271"/>
                  <a:pt x="607714" y="813707"/>
                  <a:pt x="618600" y="816429"/>
                </a:cubicBezTo>
                <a:cubicBezTo>
                  <a:pt x="663504" y="846364"/>
                  <a:pt x="625404" y="816429"/>
                  <a:pt x="659421" y="857250"/>
                </a:cubicBezTo>
                <a:cubicBezTo>
                  <a:pt x="666813" y="866120"/>
                  <a:pt x="676522" y="872873"/>
                  <a:pt x="683914" y="881743"/>
                </a:cubicBezTo>
                <a:cubicBezTo>
                  <a:pt x="699284" y="900187"/>
                  <a:pt x="701969" y="917719"/>
                  <a:pt x="724736" y="930729"/>
                </a:cubicBezTo>
                <a:cubicBezTo>
                  <a:pt x="734478" y="936296"/>
                  <a:pt x="746826" y="935119"/>
                  <a:pt x="757393" y="938893"/>
                </a:cubicBezTo>
                <a:cubicBezTo>
                  <a:pt x="784996" y="948751"/>
                  <a:pt x="811229" y="962281"/>
                  <a:pt x="839036" y="971550"/>
                </a:cubicBezTo>
                <a:lnTo>
                  <a:pt x="863528" y="979714"/>
                </a:lnTo>
                <a:cubicBezTo>
                  <a:pt x="891638" y="977159"/>
                  <a:pt x="951376" y="976367"/>
                  <a:pt x="985993" y="963386"/>
                </a:cubicBezTo>
                <a:cubicBezTo>
                  <a:pt x="997389" y="959113"/>
                  <a:pt x="1007528" y="952000"/>
                  <a:pt x="1018650" y="947057"/>
                </a:cubicBezTo>
                <a:cubicBezTo>
                  <a:pt x="1032042" y="941105"/>
                  <a:pt x="1046363" y="937283"/>
                  <a:pt x="1059471" y="930729"/>
                </a:cubicBezTo>
                <a:cubicBezTo>
                  <a:pt x="1068247" y="926341"/>
                  <a:pt x="1075979" y="920103"/>
                  <a:pt x="1083964" y="914400"/>
                </a:cubicBezTo>
                <a:cubicBezTo>
                  <a:pt x="1154825" y="863784"/>
                  <a:pt x="1083410" y="912047"/>
                  <a:pt x="1141114" y="873579"/>
                </a:cubicBezTo>
                <a:cubicBezTo>
                  <a:pt x="1146557" y="865415"/>
                  <a:pt x="1153578" y="858105"/>
                  <a:pt x="1157443" y="849086"/>
                </a:cubicBezTo>
                <a:cubicBezTo>
                  <a:pt x="1167293" y="826102"/>
                  <a:pt x="1171323" y="767026"/>
                  <a:pt x="1173771" y="751114"/>
                </a:cubicBezTo>
                <a:cubicBezTo>
                  <a:pt x="1175881" y="737399"/>
                  <a:pt x="1179214" y="723900"/>
                  <a:pt x="1181936" y="710293"/>
                </a:cubicBezTo>
                <a:cubicBezTo>
                  <a:pt x="1179214" y="644979"/>
                  <a:pt x="1180735" y="579349"/>
                  <a:pt x="1173771" y="514350"/>
                </a:cubicBezTo>
                <a:cubicBezTo>
                  <a:pt x="1172699" y="504340"/>
                  <a:pt x="1134561" y="444094"/>
                  <a:pt x="1132950" y="440872"/>
                </a:cubicBezTo>
                <a:cubicBezTo>
                  <a:pt x="1110810" y="396592"/>
                  <a:pt x="1143745" y="385695"/>
                  <a:pt x="1075800" y="334736"/>
                </a:cubicBezTo>
                <a:cubicBezTo>
                  <a:pt x="1058647" y="321871"/>
                  <a:pt x="1031771" y="304119"/>
                  <a:pt x="1018650" y="285750"/>
                </a:cubicBezTo>
                <a:cubicBezTo>
                  <a:pt x="1011576" y="275846"/>
                  <a:pt x="1010028" y="262513"/>
                  <a:pt x="1002321" y="253093"/>
                </a:cubicBezTo>
                <a:cubicBezTo>
                  <a:pt x="985261" y="232242"/>
                  <a:pt x="962001" y="216980"/>
                  <a:pt x="945171" y="195943"/>
                </a:cubicBezTo>
                <a:cubicBezTo>
                  <a:pt x="921414" y="166247"/>
                  <a:pt x="908476" y="146995"/>
                  <a:pt x="879857" y="122464"/>
                </a:cubicBezTo>
                <a:cubicBezTo>
                  <a:pt x="872407" y="116078"/>
                  <a:pt x="863528" y="111579"/>
                  <a:pt x="855364" y="106136"/>
                </a:cubicBezTo>
                <a:cubicBezTo>
                  <a:pt x="839309" y="82053"/>
                  <a:pt x="838117" y="76794"/>
                  <a:pt x="814543" y="57150"/>
                </a:cubicBezTo>
                <a:cubicBezTo>
                  <a:pt x="807005" y="50868"/>
                  <a:pt x="797588" y="47104"/>
                  <a:pt x="790050" y="40822"/>
                </a:cubicBezTo>
                <a:cubicBezTo>
                  <a:pt x="781180" y="33430"/>
                  <a:pt x="775164" y="22734"/>
                  <a:pt x="765557" y="16329"/>
                </a:cubicBezTo>
                <a:cubicBezTo>
                  <a:pt x="748129" y="4710"/>
                  <a:pt x="678526" y="347"/>
                  <a:pt x="675750" y="0"/>
                </a:cubicBezTo>
                <a:cubicBezTo>
                  <a:pt x="637650" y="2721"/>
                  <a:pt x="599437" y="4165"/>
                  <a:pt x="561450" y="8164"/>
                </a:cubicBezTo>
                <a:cubicBezTo>
                  <a:pt x="448390" y="20065"/>
                  <a:pt x="520628" y="8164"/>
                  <a:pt x="512464" y="8164"/>
                </a:cubicBezTo>
                <a:close/>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5690506" y="2449286"/>
            <a:ext cx="1486928" cy="547046"/>
          </a:xfrm>
          <a:custGeom>
            <a:avLst/>
            <a:gdLst>
              <a:gd name="connsiteX0" fmla="*/ 767444 w 1486928"/>
              <a:gd name="connsiteY0" fmla="*/ 89807 h 547046"/>
              <a:gd name="connsiteX1" fmla="*/ 767444 w 1486928"/>
              <a:gd name="connsiteY1" fmla="*/ 89807 h 547046"/>
              <a:gd name="connsiteX2" fmla="*/ 653144 w 1486928"/>
              <a:gd name="connsiteY2" fmla="*/ 57150 h 547046"/>
              <a:gd name="connsiteX3" fmla="*/ 620487 w 1486928"/>
              <a:gd name="connsiteY3" fmla="*/ 48985 h 547046"/>
              <a:gd name="connsiteX4" fmla="*/ 563337 w 1486928"/>
              <a:gd name="connsiteY4" fmla="*/ 32657 h 547046"/>
              <a:gd name="connsiteX5" fmla="*/ 489858 w 1486928"/>
              <a:gd name="connsiteY5" fmla="*/ 24493 h 547046"/>
              <a:gd name="connsiteX6" fmla="*/ 440873 w 1486928"/>
              <a:gd name="connsiteY6" fmla="*/ 16328 h 547046"/>
              <a:gd name="connsiteX7" fmla="*/ 326573 w 1486928"/>
              <a:gd name="connsiteY7" fmla="*/ 0 h 547046"/>
              <a:gd name="connsiteX8" fmla="*/ 130630 w 1486928"/>
              <a:gd name="connsiteY8" fmla="*/ 8164 h 547046"/>
              <a:gd name="connsiteX9" fmla="*/ 57151 w 1486928"/>
              <a:gd name="connsiteY9" fmla="*/ 16328 h 547046"/>
              <a:gd name="connsiteX10" fmla="*/ 8165 w 1486928"/>
              <a:gd name="connsiteY10" fmla="*/ 57150 h 547046"/>
              <a:gd name="connsiteX11" fmla="*/ 1 w 1486928"/>
              <a:gd name="connsiteY11" fmla="*/ 81643 h 547046"/>
              <a:gd name="connsiteX12" fmla="*/ 8165 w 1486928"/>
              <a:gd name="connsiteY12" fmla="*/ 179614 h 547046"/>
              <a:gd name="connsiteX13" fmla="*/ 32658 w 1486928"/>
              <a:gd name="connsiteY13" fmla="*/ 204107 h 547046"/>
              <a:gd name="connsiteX14" fmla="*/ 130630 w 1486928"/>
              <a:gd name="connsiteY14" fmla="*/ 253093 h 547046"/>
              <a:gd name="connsiteX15" fmla="*/ 155123 w 1486928"/>
              <a:gd name="connsiteY15" fmla="*/ 261257 h 547046"/>
              <a:gd name="connsiteX16" fmla="*/ 228601 w 1486928"/>
              <a:gd name="connsiteY16" fmla="*/ 269421 h 547046"/>
              <a:gd name="connsiteX17" fmla="*/ 277587 w 1486928"/>
              <a:gd name="connsiteY17" fmla="*/ 285750 h 547046"/>
              <a:gd name="connsiteX18" fmla="*/ 342901 w 1486928"/>
              <a:gd name="connsiteY18" fmla="*/ 302078 h 547046"/>
              <a:gd name="connsiteX19" fmla="*/ 391887 w 1486928"/>
              <a:gd name="connsiteY19" fmla="*/ 318407 h 547046"/>
              <a:gd name="connsiteX20" fmla="*/ 514351 w 1486928"/>
              <a:gd name="connsiteY20" fmla="*/ 334735 h 547046"/>
              <a:gd name="connsiteX21" fmla="*/ 547008 w 1486928"/>
              <a:gd name="connsiteY21" fmla="*/ 342900 h 547046"/>
              <a:gd name="connsiteX22" fmla="*/ 571501 w 1486928"/>
              <a:gd name="connsiteY22" fmla="*/ 359228 h 547046"/>
              <a:gd name="connsiteX23" fmla="*/ 636815 w 1486928"/>
              <a:gd name="connsiteY23" fmla="*/ 375557 h 547046"/>
              <a:gd name="connsiteX24" fmla="*/ 775608 w 1486928"/>
              <a:gd name="connsiteY24" fmla="*/ 400050 h 547046"/>
              <a:gd name="connsiteX25" fmla="*/ 800101 w 1486928"/>
              <a:gd name="connsiteY25" fmla="*/ 408214 h 547046"/>
              <a:gd name="connsiteX26" fmla="*/ 832758 w 1486928"/>
              <a:gd name="connsiteY26" fmla="*/ 416378 h 547046"/>
              <a:gd name="connsiteX27" fmla="*/ 906237 w 1486928"/>
              <a:gd name="connsiteY27" fmla="*/ 449035 h 547046"/>
              <a:gd name="connsiteX28" fmla="*/ 938894 w 1486928"/>
              <a:gd name="connsiteY28" fmla="*/ 457200 h 547046"/>
              <a:gd name="connsiteX29" fmla="*/ 1004208 w 1486928"/>
              <a:gd name="connsiteY29" fmla="*/ 473528 h 547046"/>
              <a:gd name="connsiteX30" fmla="*/ 1175658 w 1486928"/>
              <a:gd name="connsiteY30" fmla="*/ 498021 h 547046"/>
              <a:gd name="connsiteX31" fmla="*/ 1200151 w 1486928"/>
              <a:gd name="connsiteY31" fmla="*/ 506185 h 547046"/>
              <a:gd name="connsiteX32" fmla="*/ 1355273 w 1486928"/>
              <a:gd name="connsiteY32" fmla="*/ 522514 h 547046"/>
              <a:gd name="connsiteX33" fmla="*/ 1379765 w 1486928"/>
              <a:gd name="connsiteY33" fmla="*/ 538843 h 547046"/>
              <a:gd name="connsiteX34" fmla="*/ 1485901 w 1486928"/>
              <a:gd name="connsiteY34" fmla="*/ 530678 h 547046"/>
              <a:gd name="connsiteX35" fmla="*/ 1453244 w 1486928"/>
              <a:gd name="connsiteY35" fmla="*/ 383721 h 547046"/>
              <a:gd name="connsiteX36" fmla="*/ 1428751 w 1486928"/>
              <a:gd name="connsiteY36" fmla="*/ 367393 h 547046"/>
              <a:gd name="connsiteX37" fmla="*/ 1396094 w 1486928"/>
              <a:gd name="connsiteY37" fmla="*/ 359228 h 547046"/>
              <a:gd name="connsiteX38" fmla="*/ 1322615 w 1486928"/>
              <a:gd name="connsiteY38" fmla="*/ 334735 h 547046"/>
              <a:gd name="connsiteX39" fmla="*/ 1298123 w 1486928"/>
              <a:gd name="connsiteY39" fmla="*/ 326571 h 547046"/>
              <a:gd name="connsiteX40" fmla="*/ 1216480 w 1486928"/>
              <a:gd name="connsiteY40" fmla="*/ 310243 h 547046"/>
              <a:gd name="connsiteX41" fmla="*/ 1151165 w 1486928"/>
              <a:gd name="connsiteY41" fmla="*/ 285750 h 547046"/>
              <a:gd name="connsiteX42" fmla="*/ 1102180 w 1486928"/>
              <a:gd name="connsiteY42" fmla="*/ 269421 h 547046"/>
              <a:gd name="connsiteX43" fmla="*/ 1069523 w 1486928"/>
              <a:gd name="connsiteY43" fmla="*/ 261257 h 547046"/>
              <a:gd name="connsiteX44" fmla="*/ 1012373 w 1486928"/>
              <a:gd name="connsiteY44" fmla="*/ 244928 h 547046"/>
              <a:gd name="connsiteX45" fmla="*/ 930730 w 1486928"/>
              <a:gd name="connsiteY45" fmla="*/ 187778 h 547046"/>
              <a:gd name="connsiteX46" fmla="*/ 857251 w 1486928"/>
              <a:gd name="connsiteY46" fmla="*/ 122464 h 547046"/>
              <a:gd name="connsiteX47" fmla="*/ 824594 w 1486928"/>
              <a:gd name="connsiteY47" fmla="*/ 114300 h 547046"/>
              <a:gd name="connsiteX48" fmla="*/ 800101 w 1486928"/>
              <a:gd name="connsiteY48" fmla="*/ 97971 h 547046"/>
              <a:gd name="connsiteX49" fmla="*/ 767444 w 1486928"/>
              <a:gd name="connsiteY49" fmla="*/ 89807 h 547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486928" h="547046">
                <a:moveTo>
                  <a:pt x="767444" y="89807"/>
                </a:moveTo>
                <a:lnTo>
                  <a:pt x="767444" y="89807"/>
                </a:lnTo>
                <a:lnTo>
                  <a:pt x="653144" y="57150"/>
                </a:lnTo>
                <a:cubicBezTo>
                  <a:pt x="642333" y="54147"/>
                  <a:pt x="631276" y="52068"/>
                  <a:pt x="620487" y="48985"/>
                </a:cubicBezTo>
                <a:cubicBezTo>
                  <a:pt x="595597" y="41873"/>
                  <a:pt x="590981" y="36910"/>
                  <a:pt x="563337" y="32657"/>
                </a:cubicBezTo>
                <a:cubicBezTo>
                  <a:pt x="538980" y="28910"/>
                  <a:pt x="514286" y="27750"/>
                  <a:pt x="489858" y="24493"/>
                </a:cubicBezTo>
                <a:cubicBezTo>
                  <a:pt x="473450" y="22305"/>
                  <a:pt x="457243" y="18784"/>
                  <a:pt x="440873" y="16328"/>
                </a:cubicBezTo>
                <a:lnTo>
                  <a:pt x="326573" y="0"/>
                </a:lnTo>
                <a:lnTo>
                  <a:pt x="130630" y="8164"/>
                </a:lnTo>
                <a:cubicBezTo>
                  <a:pt x="106031" y="9655"/>
                  <a:pt x="81059" y="10351"/>
                  <a:pt x="57151" y="16328"/>
                </a:cubicBezTo>
                <a:cubicBezTo>
                  <a:pt x="41996" y="20117"/>
                  <a:pt x="17304" y="48011"/>
                  <a:pt x="8165" y="57150"/>
                </a:cubicBezTo>
                <a:cubicBezTo>
                  <a:pt x="5444" y="65314"/>
                  <a:pt x="1" y="73037"/>
                  <a:pt x="1" y="81643"/>
                </a:cubicBezTo>
                <a:cubicBezTo>
                  <a:pt x="1" y="114413"/>
                  <a:pt x="-279" y="147950"/>
                  <a:pt x="8165" y="179614"/>
                </a:cubicBezTo>
                <a:cubicBezTo>
                  <a:pt x="11140" y="190770"/>
                  <a:pt x="23544" y="197018"/>
                  <a:pt x="32658" y="204107"/>
                </a:cubicBezTo>
                <a:cubicBezTo>
                  <a:pt x="80137" y="241035"/>
                  <a:pt x="76909" y="235186"/>
                  <a:pt x="130630" y="253093"/>
                </a:cubicBezTo>
                <a:cubicBezTo>
                  <a:pt x="138794" y="255814"/>
                  <a:pt x="146570" y="260307"/>
                  <a:pt x="155123" y="261257"/>
                </a:cubicBezTo>
                <a:lnTo>
                  <a:pt x="228601" y="269421"/>
                </a:lnTo>
                <a:cubicBezTo>
                  <a:pt x="244930" y="274864"/>
                  <a:pt x="260889" y="281576"/>
                  <a:pt x="277587" y="285750"/>
                </a:cubicBezTo>
                <a:cubicBezTo>
                  <a:pt x="299358" y="291193"/>
                  <a:pt x="321611" y="294981"/>
                  <a:pt x="342901" y="302078"/>
                </a:cubicBezTo>
                <a:cubicBezTo>
                  <a:pt x="359230" y="307521"/>
                  <a:pt x="374780" y="316506"/>
                  <a:pt x="391887" y="318407"/>
                </a:cubicBezTo>
                <a:cubicBezTo>
                  <a:pt x="440890" y="323852"/>
                  <a:pt x="468549" y="325574"/>
                  <a:pt x="514351" y="334735"/>
                </a:cubicBezTo>
                <a:cubicBezTo>
                  <a:pt x="525354" y="336936"/>
                  <a:pt x="536122" y="340178"/>
                  <a:pt x="547008" y="342900"/>
                </a:cubicBezTo>
                <a:cubicBezTo>
                  <a:pt x="555172" y="348343"/>
                  <a:pt x="562725" y="354840"/>
                  <a:pt x="571501" y="359228"/>
                </a:cubicBezTo>
                <a:cubicBezTo>
                  <a:pt x="589342" y="368149"/>
                  <a:pt x="619507" y="371563"/>
                  <a:pt x="636815" y="375557"/>
                </a:cubicBezTo>
                <a:cubicBezTo>
                  <a:pt x="740377" y="399455"/>
                  <a:pt x="664079" y="387657"/>
                  <a:pt x="775608" y="400050"/>
                </a:cubicBezTo>
                <a:cubicBezTo>
                  <a:pt x="783772" y="402771"/>
                  <a:pt x="791826" y="405850"/>
                  <a:pt x="800101" y="408214"/>
                </a:cubicBezTo>
                <a:cubicBezTo>
                  <a:pt x="810890" y="411296"/>
                  <a:pt x="822113" y="412830"/>
                  <a:pt x="832758" y="416378"/>
                </a:cubicBezTo>
                <a:cubicBezTo>
                  <a:pt x="966777" y="461051"/>
                  <a:pt x="792462" y="406369"/>
                  <a:pt x="906237" y="449035"/>
                </a:cubicBezTo>
                <a:cubicBezTo>
                  <a:pt x="916743" y="452975"/>
                  <a:pt x="928105" y="454117"/>
                  <a:pt x="938894" y="457200"/>
                </a:cubicBezTo>
                <a:cubicBezTo>
                  <a:pt x="1026278" y="482168"/>
                  <a:pt x="874767" y="443657"/>
                  <a:pt x="1004208" y="473528"/>
                </a:cubicBezTo>
                <a:cubicBezTo>
                  <a:pt x="1116415" y="499422"/>
                  <a:pt x="1027432" y="486619"/>
                  <a:pt x="1175658" y="498021"/>
                </a:cubicBezTo>
                <a:cubicBezTo>
                  <a:pt x="1183822" y="500742"/>
                  <a:pt x="1191684" y="504645"/>
                  <a:pt x="1200151" y="506185"/>
                </a:cubicBezTo>
                <a:cubicBezTo>
                  <a:pt x="1235842" y="512674"/>
                  <a:pt x="1325063" y="519768"/>
                  <a:pt x="1355273" y="522514"/>
                </a:cubicBezTo>
                <a:cubicBezTo>
                  <a:pt x="1363437" y="527957"/>
                  <a:pt x="1370746" y="534978"/>
                  <a:pt x="1379765" y="538843"/>
                </a:cubicBezTo>
                <a:cubicBezTo>
                  <a:pt x="1421123" y="556568"/>
                  <a:pt x="1436443" y="541669"/>
                  <a:pt x="1485901" y="530678"/>
                </a:cubicBezTo>
                <a:cubicBezTo>
                  <a:pt x="1479196" y="430101"/>
                  <a:pt x="1506038" y="427715"/>
                  <a:pt x="1453244" y="383721"/>
                </a:cubicBezTo>
                <a:cubicBezTo>
                  <a:pt x="1445706" y="377439"/>
                  <a:pt x="1437770" y="371258"/>
                  <a:pt x="1428751" y="367393"/>
                </a:cubicBezTo>
                <a:cubicBezTo>
                  <a:pt x="1418438" y="362973"/>
                  <a:pt x="1406842" y="362452"/>
                  <a:pt x="1396094" y="359228"/>
                </a:cubicBezTo>
                <a:cubicBezTo>
                  <a:pt x="1396014" y="359204"/>
                  <a:pt x="1334901" y="338830"/>
                  <a:pt x="1322615" y="334735"/>
                </a:cubicBezTo>
                <a:cubicBezTo>
                  <a:pt x="1314451" y="332014"/>
                  <a:pt x="1306562" y="328259"/>
                  <a:pt x="1298123" y="326571"/>
                </a:cubicBezTo>
                <a:lnTo>
                  <a:pt x="1216480" y="310243"/>
                </a:lnTo>
                <a:cubicBezTo>
                  <a:pt x="1161726" y="282865"/>
                  <a:pt x="1206749" y="302425"/>
                  <a:pt x="1151165" y="285750"/>
                </a:cubicBezTo>
                <a:cubicBezTo>
                  <a:pt x="1134679" y="280804"/>
                  <a:pt x="1118878" y="273595"/>
                  <a:pt x="1102180" y="269421"/>
                </a:cubicBezTo>
                <a:cubicBezTo>
                  <a:pt x="1091294" y="266700"/>
                  <a:pt x="1080312" y="264339"/>
                  <a:pt x="1069523" y="261257"/>
                </a:cubicBezTo>
                <a:cubicBezTo>
                  <a:pt x="987495" y="237821"/>
                  <a:pt x="1114516" y="270466"/>
                  <a:pt x="1012373" y="244928"/>
                </a:cubicBezTo>
                <a:cubicBezTo>
                  <a:pt x="996894" y="234609"/>
                  <a:pt x="948003" y="203324"/>
                  <a:pt x="930730" y="187778"/>
                </a:cubicBezTo>
                <a:cubicBezTo>
                  <a:pt x="914896" y="173527"/>
                  <a:pt x="883922" y="133895"/>
                  <a:pt x="857251" y="122464"/>
                </a:cubicBezTo>
                <a:cubicBezTo>
                  <a:pt x="846938" y="118044"/>
                  <a:pt x="835480" y="117021"/>
                  <a:pt x="824594" y="114300"/>
                </a:cubicBezTo>
                <a:cubicBezTo>
                  <a:pt x="816430" y="108857"/>
                  <a:pt x="809410" y="101074"/>
                  <a:pt x="800101" y="97971"/>
                </a:cubicBezTo>
                <a:cubicBezTo>
                  <a:pt x="774267" y="89360"/>
                  <a:pt x="763422" y="89807"/>
                  <a:pt x="767444" y="89807"/>
                </a:cubicBezTo>
                <a:close/>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29176300"/>
      </p:ext>
    </p:extLst>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Microscopic findings</a:t>
            </a:r>
            <a:endParaRPr lang="en-US" dirty="0"/>
          </a:p>
        </p:txBody>
      </p:sp>
      <p:sp>
        <p:nvSpPr>
          <p:cNvPr id="5" name="Content Placeholder 4"/>
          <p:cNvSpPr>
            <a:spLocks noGrp="1"/>
          </p:cNvSpPr>
          <p:nvPr>
            <p:ph idx="1"/>
          </p:nvPr>
        </p:nvSpPr>
        <p:spPr/>
        <p:txBody>
          <a:bodyPr/>
          <a:lstStyle/>
          <a:p>
            <a:r>
              <a:rPr lang="en-US" dirty="0" smtClean="0"/>
              <a:t>The following images show key findings of the cortex, cerebellum</a:t>
            </a:r>
            <a:r>
              <a:rPr lang="en-US" dirty="0"/>
              <a:t> </a:t>
            </a:r>
            <a:r>
              <a:rPr lang="en-US" dirty="0" smtClean="0"/>
              <a:t>and midbrain.</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23255448"/>
      </p:ext>
    </p:extLst>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Slide 1-Cortex</a:t>
            </a:r>
            <a:endParaRPr lang="en-US" dirty="0"/>
          </a:p>
        </p:txBody>
      </p:sp>
      <p:sp>
        <p:nvSpPr>
          <p:cNvPr id="3" name="Content Placeholder 2"/>
          <p:cNvSpPr>
            <a:spLocks noGrp="1"/>
          </p:cNvSpPr>
          <p:nvPr>
            <p:ph idx="1"/>
          </p:nvPr>
        </p:nvSpPr>
        <p:spPr/>
        <p:txBody>
          <a:bodyPr/>
          <a:lstStyle/>
          <a:p>
            <a:r>
              <a:rPr lang="en-US" dirty="0" smtClean="0"/>
              <a:t>Cingulate cortex and caudate</a:t>
            </a:r>
          </a:p>
          <a:p>
            <a:pPr lvl="1"/>
            <a:r>
              <a:rPr lang="en-US" dirty="0" smtClean="0">
                <a:hlinkClick r:id="rId2"/>
              </a:rPr>
              <a:t>H&amp;E</a:t>
            </a:r>
            <a:endParaRPr lang="en-US" dirty="0" smtClean="0"/>
          </a:p>
          <a:p>
            <a:pPr lvl="1"/>
            <a:r>
              <a:rPr lang="en-US" dirty="0" smtClean="0">
                <a:hlinkClick r:id="rId3"/>
              </a:rPr>
              <a:t>Abeta amyloid</a:t>
            </a:r>
            <a:endParaRPr lang="en-US" dirty="0" smtClean="0"/>
          </a:p>
          <a:p>
            <a:r>
              <a:rPr lang="en-US" dirty="0" smtClean="0"/>
              <a:t>Infarcted cortex</a:t>
            </a:r>
          </a:p>
          <a:p>
            <a:pPr lvl="1"/>
            <a:r>
              <a:rPr lang="en-US" dirty="0" smtClean="0">
                <a:hlinkClick r:id="rId4"/>
              </a:rPr>
              <a:t>H&amp;E</a:t>
            </a:r>
            <a:endParaRPr lang="en-US" dirty="0" smtClean="0"/>
          </a:p>
          <a:p>
            <a:pPr lvl="1"/>
            <a:r>
              <a:rPr lang="en-US" dirty="0" smtClean="0">
                <a:hlinkClick r:id="rId5"/>
              </a:rPr>
              <a:t>GFAP</a:t>
            </a:r>
            <a:endParaRPr lang="en-US" dirty="0" smtClean="0"/>
          </a:p>
          <a:p>
            <a:pPr lvl="1"/>
            <a:r>
              <a:rPr lang="en-US" dirty="0" smtClean="0">
                <a:hlinkClick r:id="rId6"/>
              </a:rPr>
              <a:t>CD68</a:t>
            </a:r>
            <a:endParaRPr lang="en-US" dirty="0" smtClean="0"/>
          </a:p>
          <a:p>
            <a:endParaRPr lang="en-US" dirty="0"/>
          </a:p>
          <a:p>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01917518"/>
      </p:ext>
    </p:extLst>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HPI</a:t>
            </a:r>
            <a:endParaRPr lang="en-US" dirty="0"/>
          </a:p>
        </p:txBody>
      </p:sp>
      <p:sp>
        <p:nvSpPr>
          <p:cNvPr id="3" name="Content Placeholder 2"/>
          <p:cNvSpPr>
            <a:spLocks noGrp="1"/>
          </p:cNvSpPr>
          <p:nvPr>
            <p:ph idx="1"/>
          </p:nvPr>
        </p:nvSpPr>
        <p:spPr/>
        <p:txBody>
          <a:bodyPr>
            <a:normAutofit/>
          </a:bodyPr>
          <a:lstStyle/>
          <a:p>
            <a:endParaRPr lang="en-US" dirty="0" smtClean="0"/>
          </a:p>
          <a:p>
            <a:r>
              <a:rPr lang="en-US" dirty="0" smtClean="0"/>
              <a:t>2 years later she returns to ER with refractory emesis, copious oral secretions, and diaphoretic.  She meets SIRS criteria at admission, and blood, urine, and sputum cultures are collected.  </a:t>
            </a:r>
          </a:p>
          <a:p>
            <a:endParaRPr lang="en-US" dirty="0"/>
          </a:p>
          <a:p>
            <a:r>
              <a:rPr lang="en-US" dirty="0" smtClean="0"/>
              <a:t>Despite aggressive treatment, she dies from complications of infection from sacral decubitus ulcer and aspiration pneumonia.</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99221944"/>
      </p:ext>
    </p:extLst>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Slide 2-midbrain</a:t>
            </a:r>
            <a:endParaRPr lang="en-US" dirty="0"/>
          </a:p>
        </p:txBody>
      </p:sp>
      <p:sp>
        <p:nvSpPr>
          <p:cNvPr id="3" name="Content Placeholder 2"/>
          <p:cNvSpPr>
            <a:spLocks noGrp="1"/>
          </p:cNvSpPr>
          <p:nvPr>
            <p:ph idx="1"/>
          </p:nvPr>
        </p:nvSpPr>
        <p:spPr/>
        <p:txBody>
          <a:bodyPr/>
          <a:lstStyle/>
          <a:p>
            <a:r>
              <a:rPr lang="en-US" dirty="0" smtClean="0"/>
              <a:t>Midbrain</a:t>
            </a:r>
          </a:p>
          <a:p>
            <a:pPr lvl="1"/>
            <a:r>
              <a:rPr lang="en-US" dirty="0" smtClean="0">
                <a:hlinkClick r:id="rId2"/>
              </a:rPr>
              <a:t>H&amp;E</a:t>
            </a:r>
            <a:endParaRPr lang="en-US" dirty="0" smtClean="0"/>
          </a:p>
          <a:p>
            <a:pPr lvl="1"/>
            <a:r>
              <a:rPr lang="en-US" dirty="0" smtClean="0">
                <a:hlinkClick r:id="rId3"/>
              </a:rPr>
              <a:t>Neurofilament</a:t>
            </a:r>
            <a:endParaRPr lang="en-US" dirty="0" smtClean="0"/>
          </a:p>
          <a:p>
            <a:pPr lvl="1"/>
            <a:r>
              <a:rPr lang="en-US" dirty="0" smtClean="0">
                <a:hlinkClick r:id="rId4"/>
              </a:rPr>
              <a:t>CD68</a:t>
            </a:r>
            <a:endParaRPr lang="en-US" dirty="0" smtClean="0"/>
          </a:p>
          <a:p>
            <a:pPr lvl="1"/>
            <a:r>
              <a:rPr lang="en-US" dirty="0" smtClean="0">
                <a:hlinkClick r:id="rId5"/>
              </a:rPr>
              <a:t>GFAP</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24238662"/>
      </p:ext>
    </p:extLst>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Slide 3-cerebellum</a:t>
            </a:r>
            <a:endParaRPr lang="en-US" dirty="0"/>
          </a:p>
        </p:txBody>
      </p:sp>
      <p:sp>
        <p:nvSpPr>
          <p:cNvPr id="3" name="Content Placeholder 2"/>
          <p:cNvSpPr>
            <a:spLocks noGrp="1"/>
          </p:cNvSpPr>
          <p:nvPr>
            <p:ph idx="1"/>
          </p:nvPr>
        </p:nvSpPr>
        <p:spPr/>
        <p:txBody>
          <a:bodyPr/>
          <a:lstStyle/>
          <a:p>
            <a:r>
              <a:rPr lang="en-US" dirty="0" smtClean="0"/>
              <a:t>Cerebellum</a:t>
            </a:r>
          </a:p>
          <a:p>
            <a:pPr lvl="1"/>
            <a:r>
              <a:rPr lang="en-US" dirty="0" smtClean="0">
                <a:hlinkClick r:id="rId2"/>
              </a:rPr>
              <a:t>H&amp;E</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12739940"/>
      </p:ext>
    </p:extLst>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10 </a:t>
            </a:r>
            <a:endParaRPr lang="en-US" dirty="0"/>
          </a:p>
        </p:txBody>
      </p:sp>
      <p:sp>
        <p:nvSpPr>
          <p:cNvPr id="3" name="Content Placeholder 2"/>
          <p:cNvSpPr>
            <a:spLocks noGrp="1"/>
          </p:cNvSpPr>
          <p:nvPr>
            <p:ph idx="1"/>
          </p:nvPr>
        </p:nvSpPr>
        <p:spPr/>
        <p:txBody>
          <a:bodyPr>
            <a:normAutofit/>
          </a:bodyPr>
          <a:lstStyle/>
          <a:p>
            <a:r>
              <a:rPr lang="en-US" dirty="0" smtClean="0"/>
              <a:t>Does review of histology slides confirm or disprove that the following vessels and </a:t>
            </a:r>
            <a:r>
              <a:rPr lang="en-US" dirty="0" err="1" smtClean="0"/>
              <a:t>territor</a:t>
            </a:r>
            <a:r>
              <a:rPr lang="en-US" dirty="0" smtClean="0"/>
              <a:t>(</a:t>
            </a:r>
            <a:r>
              <a:rPr lang="en-US" dirty="0" err="1" smtClean="0"/>
              <a:t>ies</a:t>
            </a:r>
            <a:r>
              <a:rPr lang="en-US" dirty="0" smtClean="0"/>
              <a:t>) were infarcted? </a:t>
            </a:r>
          </a:p>
          <a:p>
            <a:pPr marL="0" indent="0">
              <a:buNone/>
            </a:pPr>
            <a:endParaRPr lang="en-US" dirty="0" smtClean="0"/>
          </a:p>
          <a:p>
            <a:pPr marL="971550" lvl="1" indent="-514350">
              <a:buClrTx/>
              <a:buFont typeface="+mj-lt"/>
              <a:buAutoNum type="alphaLcParenR"/>
            </a:pPr>
            <a:r>
              <a:rPr lang="en-US" dirty="0" smtClean="0"/>
              <a:t>SCAs to Cerebellum</a:t>
            </a:r>
          </a:p>
          <a:p>
            <a:pPr marL="971550" lvl="1" indent="-514350">
              <a:buClrTx/>
              <a:buFont typeface="+mj-lt"/>
              <a:buAutoNum type="alphaLcParenR"/>
            </a:pPr>
            <a:r>
              <a:rPr lang="en-US" dirty="0" err="1" smtClean="0"/>
              <a:t>Paramedian</a:t>
            </a:r>
            <a:r>
              <a:rPr lang="en-US" dirty="0" smtClean="0"/>
              <a:t> perforating arteries to Midbrain</a:t>
            </a:r>
          </a:p>
          <a:p>
            <a:pPr marL="971550" lvl="1" indent="-514350">
              <a:buClrTx/>
              <a:buFont typeface="+mj-lt"/>
              <a:buAutoNum type="alphaLcParenR"/>
            </a:pPr>
            <a:r>
              <a:rPr lang="en-US" dirty="0"/>
              <a:t>Distal PCAs to Occipital lobes </a:t>
            </a:r>
          </a:p>
          <a:p>
            <a:pPr marL="971550" lvl="1" indent="-514350">
              <a:buClrTx/>
              <a:buFont typeface="+mj-lt"/>
              <a:buAutoNum type="alphaLcParenR"/>
            </a:pPr>
            <a:r>
              <a:rPr lang="en-US" dirty="0" err="1" smtClean="0"/>
              <a:t>Thalamoperforating</a:t>
            </a:r>
            <a:r>
              <a:rPr lang="en-US" dirty="0" smtClean="0"/>
              <a:t> arteries to thalamus</a:t>
            </a:r>
          </a:p>
          <a:p>
            <a:pPr lvl="1"/>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83953941"/>
      </p:ext>
    </p:extLst>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 10</a:t>
            </a:r>
            <a:endParaRPr lang="en-US" dirty="0"/>
          </a:p>
        </p:txBody>
      </p:sp>
      <p:sp>
        <p:nvSpPr>
          <p:cNvPr id="3" name="Content Placeholder 2"/>
          <p:cNvSpPr>
            <a:spLocks noGrp="1"/>
          </p:cNvSpPr>
          <p:nvPr>
            <p:ph idx="1"/>
          </p:nvPr>
        </p:nvSpPr>
        <p:spPr/>
        <p:txBody>
          <a:bodyPr>
            <a:normAutofit fontScale="77500" lnSpcReduction="20000"/>
          </a:bodyPr>
          <a:lstStyle/>
          <a:p>
            <a:pPr marL="971550" lvl="1" indent="-514350">
              <a:buClrTx/>
              <a:buFont typeface="+mj-lt"/>
              <a:buAutoNum type="alphaLcParenR"/>
            </a:pPr>
            <a:r>
              <a:rPr lang="en-US" dirty="0"/>
              <a:t>SCAs to </a:t>
            </a:r>
            <a:r>
              <a:rPr lang="en-US" dirty="0" smtClean="0"/>
              <a:t>Cerebellum:  Infarcted</a:t>
            </a:r>
            <a:endParaRPr lang="en-US" dirty="0"/>
          </a:p>
          <a:p>
            <a:pPr marL="971550" lvl="1" indent="-514350">
              <a:buClrTx/>
              <a:buFont typeface="+mj-lt"/>
              <a:buAutoNum type="alphaLcParenR"/>
            </a:pPr>
            <a:r>
              <a:rPr lang="en-US" dirty="0" err="1"/>
              <a:t>Paramedian</a:t>
            </a:r>
            <a:r>
              <a:rPr lang="en-US" dirty="0"/>
              <a:t> perforating arteries to </a:t>
            </a:r>
            <a:r>
              <a:rPr lang="en-US" dirty="0" smtClean="0"/>
              <a:t>Midbrain:  Infarcted</a:t>
            </a:r>
            <a:endParaRPr lang="en-US" dirty="0"/>
          </a:p>
          <a:p>
            <a:pPr marL="971550" lvl="1" indent="-514350">
              <a:buClrTx/>
              <a:buFont typeface="+mj-lt"/>
              <a:buAutoNum type="alphaLcParenR"/>
            </a:pPr>
            <a:r>
              <a:rPr lang="en-US" dirty="0"/>
              <a:t>Distal PCAs to Occipital lobes:  </a:t>
            </a:r>
            <a:r>
              <a:rPr lang="en-US" dirty="0" smtClean="0"/>
              <a:t>Not infarcted</a:t>
            </a:r>
            <a:endParaRPr lang="en-US" dirty="0"/>
          </a:p>
          <a:p>
            <a:pPr marL="971550" lvl="1" indent="-514350">
              <a:buClrTx/>
              <a:buFont typeface="+mj-lt"/>
              <a:buAutoNum type="alphaLcParenR"/>
            </a:pPr>
            <a:r>
              <a:rPr lang="en-US" dirty="0" err="1" smtClean="0"/>
              <a:t>Thalamoperforating</a:t>
            </a:r>
            <a:r>
              <a:rPr lang="en-US" dirty="0" smtClean="0"/>
              <a:t> </a:t>
            </a:r>
            <a:r>
              <a:rPr lang="en-US" dirty="0"/>
              <a:t>arteries to </a:t>
            </a:r>
            <a:r>
              <a:rPr lang="en-US" dirty="0" smtClean="0"/>
              <a:t>thalamus:  Infarcted</a:t>
            </a:r>
            <a:endParaRPr lang="en-US" dirty="0"/>
          </a:p>
          <a:p>
            <a:endParaRPr lang="en-US" dirty="0" smtClean="0"/>
          </a:p>
          <a:p>
            <a:r>
              <a:rPr lang="en-US" dirty="0" smtClean="0"/>
              <a:t>The midbrain, thalamus, and cerebellum are </a:t>
            </a:r>
            <a:r>
              <a:rPr lang="en-US" dirty="0"/>
              <a:t>supplied by </a:t>
            </a:r>
            <a:r>
              <a:rPr lang="en-US" dirty="0" smtClean="0"/>
              <a:t>the </a:t>
            </a:r>
            <a:r>
              <a:rPr lang="en-US" dirty="0"/>
              <a:t>posterior circulation </a:t>
            </a:r>
            <a:r>
              <a:rPr lang="en-US" dirty="0" smtClean="0"/>
              <a:t>system, which includes:</a:t>
            </a:r>
          </a:p>
          <a:p>
            <a:pPr lvl="1">
              <a:buClrTx/>
              <a:buFont typeface="Arial" panose="020B0604020202020204" pitchFamily="34" charset="0"/>
              <a:buChar char="•"/>
            </a:pPr>
            <a:r>
              <a:rPr lang="en-US" dirty="0" smtClean="0"/>
              <a:t>Vertebral Arteries</a:t>
            </a:r>
          </a:p>
          <a:p>
            <a:pPr lvl="1">
              <a:buClrTx/>
              <a:buFont typeface="Arial" panose="020B0604020202020204" pitchFamily="34" charset="0"/>
              <a:buChar char="•"/>
            </a:pPr>
            <a:r>
              <a:rPr lang="en-US" dirty="0" smtClean="0"/>
              <a:t>Posterior Inferior Cerebellar Artery (PICA)</a:t>
            </a:r>
          </a:p>
          <a:p>
            <a:pPr lvl="1">
              <a:buClrTx/>
              <a:buFont typeface="Arial" panose="020B0604020202020204" pitchFamily="34" charset="0"/>
              <a:buChar char="•"/>
            </a:pPr>
            <a:r>
              <a:rPr lang="en-US" dirty="0" smtClean="0"/>
              <a:t>Basilar Artery</a:t>
            </a:r>
          </a:p>
          <a:p>
            <a:pPr lvl="1">
              <a:buClrTx/>
              <a:buFont typeface="Arial" panose="020B0604020202020204" pitchFamily="34" charset="0"/>
              <a:buChar char="•"/>
            </a:pPr>
            <a:r>
              <a:rPr lang="en-US" dirty="0" smtClean="0"/>
              <a:t>Anterior Inferior Cerebellar Artery (AICA)</a:t>
            </a:r>
          </a:p>
          <a:p>
            <a:pPr lvl="1">
              <a:buClrTx/>
              <a:buFont typeface="Arial" panose="020B0604020202020204" pitchFamily="34" charset="0"/>
              <a:buChar char="•"/>
            </a:pPr>
            <a:r>
              <a:rPr lang="en-US" dirty="0" smtClean="0"/>
              <a:t>Superior </a:t>
            </a:r>
            <a:r>
              <a:rPr lang="en-US" dirty="0"/>
              <a:t>Cerebellar A</a:t>
            </a:r>
            <a:r>
              <a:rPr lang="en-US" dirty="0" smtClean="0"/>
              <a:t>rteries </a:t>
            </a:r>
            <a:r>
              <a:rPr lang="en-US" dirty="0"/>
              <a:t>(SCA</a:t>
            </a:r>
            <a:r>
              <a:rPr lang="en-US" dirty="0" smtClean="0"/>
              <a:t>)</a:t>
            </a:r>
          </a:p>
          <a:p>
            <a:pPr lvl="1">
              <a:buClrTx/>
              <a:buFont typeface="Arial" panose="020B0604020202020204" pitchFamily="34" charset="0"/>
              <a:buChar char="•"/>
            </a:pPr>
            <a:r>
              <a:rPr lang="en-US" dirty="0" smtClean="0"/>
              <a:t>Posterior </a:t>
            </a:r>
            <a:r>
              <a:rPr lang="en-US" dirty="0"/>
              <a:t>Cerebral Arteries (PCA</a:t>
            </a:r>
            <a:r>
              <a:rPr lang="en-US" dirty="0" smtClean="0"/>
              <a:t>)  </a:t>
            </a:r>
          </a:p>
          <a:p>
            <a:pPr lvl="1">
              <a:buClrTx/>
              <a:buFont typeface="Arial" panose="020B0604020202020204" pitchFamily="34" charset="0"/>
              <a:buChar char="•"/>
            </a:pPr>
            <a:r>
              <a:rPr lang="en-US" dirty="0" smtClean="0"/>
              <a:t>Small Perforating arteries</a:t>
            </a:r>
          </a:p>
          <a:p>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14994551"/>
      </p:ext>
    </p:extLst>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Circle of </a:t>
            </a:r>
            <a:r>
              <a:rPr lang="en-US" dirty="0" err="1" smtClean="0"/>
              <a:t>willis</a:t>
            </a:r>
            <a:endParaRPr 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t="19088" b="19088"/>
          <a:stretch>
            <a:fillRect/>
          </a:stretch>
        </p:blipFill>
        <p:spPr bwMode="auto">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37522111"/>
      </p:ext>
    </p:extLst>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Circle of </a:t>
            </a:r>
            <a:r>
              <a:rPr lang="en-US" sz="2800" dirty="0" err="1" smtClean="0"/>
              <a:t>willis</a:t>
            </a:r>
            <a:r>
              <a:rPr lang="en-US" sz="2800" dirty="0" smtClean="0"/>
              <a:t> and Midbrain blood supply</a:t>
            </a:r>
            <a:endParaRPr lang="en-US" sz="28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t="12578" b="12578"/>
          <a:stretch>
            <a:fillRect/>
          </a:stretch>
        </p:blipFill>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05527501"/>
      </p:ext>
    </p:extLst>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Key Features of Brainstem and cerebellar Infarcts</a:t>
            </a:r>
            <a:endParaRPr lang="en-US" sz="2400" dirty="0"/>
          </a:p>
        </p:txBody>
      </p:sp>
      <p:sp>
        <p:nvSpPr>
          <p:cNvPr id="3" name="Content Placeholder 2"/>
          <p:cNvSpPr>
            <a:spLocks noGrp="1"/>
          </p:cNvSpPr>
          <p:nvPr>
            <p:ph idx="1"/>
          </p:nvPr>
        </p:nvSpPr>
        <p:spPr/>
        <p:txBody>
          <a:bodyPr>
            <a:normAutofit fontScale="32500" lnSpcReduction="20000"/>
          </a:bodyPr>
          <a:lstStyle/>
          <a:p>
            <a:r>
              <a:rPr lang="en-US" dirty="0" smtClean="0"/>
              <a:t>Thalamus</a:t>
            </a:r>
          </a:p>
          <a:p>
            <a:pPr lvl="1">
              <a:buClrTx/>
              <a:buFont typeface="Arial" panose="020B0604020202020204" pitchFamily="34" charset="0"/>
              <a:buChar char="•"/>
            </a:pPr>
            <a:r>
              <a:rPr lang="en-US" dirty="0" err="1" smtClean="0"/>
              <a:t>Paresthesias</a:t>
            </a:r>
            <a:r>
              <a:rPr lang="en-US" dirty="0" smtClean="0"/>
              <a:t> </a:t>
            </a:r>
          </a:p>
          <a:p>
            <a:pPr lvl="1">
              <a:buClrTx/>
              <a:buFont typeface="Arial" panose="020B0604020202020204" pitchFamily="34" charset="0"/>
              <a:buChar char="•"/>
            </a:pPr>
            <a:r>
              <a:rPr lang="en-US" dirty="0" smtClean="0"/>
              <a:t>Acute </a:t>
            </a:r>
            <a:r>
              <a:rPr lang="en-US" dirty="0" err="1" smtClean="0"/>
              <a:t>hypersomnolence</a:t>
            </a:r>
            <a:endParaRPr lang="en-US" dirty="0" smtClean="0"/>
          </a:p>
          <a:p>
            <a:pPr lvl="1">
              <a:buClrTx/>
              <a:buFont typeface="Arial" panose="020B0604020202020204" pitchFamily="34" charset="0"/>
              <a:buChar char="•"/>
            </a:pPr>
            <a:r>
              <a:rPr lang="en-US" dirty="0" smtClean="0"/>
              <a:t>Apathy</a:t>
            </a:r>
          </a:p>
          <a:p>
            <a:pPr lvl="1">
              <a:buClrTx/>
              <a:buFont typeface="Arial" panose="020B0604020202020204" pitchFamily="34" charset="0"/>
              <a:buChar char="•"/>
            </a:pPr>
            <a:r>
              <a:rPr lang="en-US" dirty="0" err="1" smtClean="0"/>
              <a:t>Abulia</a:t>
            </a:r>
            <a:endParaRPr lang="en-US" dirty="0" smtClean="0"/>
          </a:p>
          <a:p>
            <a:endParaRPr lang="en-US" dirty="0"/>
          </a:p>
          <a:p>
            <a:r>
              <a:rPr lang="en-US" dirty="0" smtClean="0"/>
              <a:t>Midbrain</a:t>
            </a:r>
          </a:p>
          <a:p>
            <a:pPr lvl="1">
              <a:buClrTx/>
              <a:buFont typeface="Arial" panose="020B0604020202020204" pitchFamily="34" charset="0"/>
              <a:buChar char="•"/>
            </a:pPr>
            <a:r>
              <a:rPr lang="en-US" sz="2700" dirty="0"/>
              <a:t>Gaze </a:t>
            </a:r>
            <a:r>
              <a:rPr lang="en-US" sz="2700" dirty="0" smtClean="0"/>
              <a:t>Palsies, especially vertical</a:t>
            </a:r>
            <a:endParaRPr lang="en-US" sz="2700" dirty="0"/>
          </a:p>
          <a:p>
            <a:pPr lvl="1">
              <a:buClrTx/>
              <a:buFont typeface="Arial" panose="020B0604020202020204" pitchFamily="34" charset="0"/>
              <a:buChar char="•"/>
            </a:pPr>
            <a:r>
              <a:rPr lang="en-US" sz="2700" dirty="0"/>
              <a:t>Ptosis</a:t>
            </a:r>
          </a:p>
          <a:p>
            <a:pPr lvl="1">
              <a:buClrTx/>
              <a:buFont typeface="Arial" panose="020B0604020202020204" pitchFamily="34" charset="0"/>
              <a:buChar char="•"/>
            </a:pPr>
            <a:r>
              <a:rPr lang="en-US" sz="2700" dirty="0"/>
              <a:t>Motor and/or sensory loss </a:t>
            </a:r>
          </a:p>
          <a:p>
            <a:pPr lvl="1">
              <a:buClrTx/>
              <a:buFont typeface="Arial" panose="020B0604020202020204" pitchFamily="34" charset="0"/>
              <a:buChar char="•"/>
            </a:pPr>
            <a:r>
              <a:rPr lang="en-US" sz="2700" dirty="0"/>
              <a:t>Locked-In syndrome</a:t>
            </a:r>
          </a:p>
          <a:p>
            <a:endParaRPr lang="en-US" dirty="0"/>
          </a:p>
          <a:p>
            <a:r>
              <a:rPr lang="en-US" dirty="0" smtClean="0"/>
              <a:t>Cerebellum</a:t>
            </a:r>
          </a:p>
          <a:p>
            <a:pPr lvl="1">
              <a:buClrTx/>
              <a:buFont typeface="Arial" panose="020B0604020202020204" pitchFamily="34" charset="0"/>
              <a:buChar char="•"/>
            </a:pPr>
            <a:r>
              <a:rPr lang="en-US" sz="2700" dirty="0"/>
              <a:t>Coma +/- tetraplegia</a:t>
            </a:r>
          </a:p>
          <a:p>
            <a:pPr lvl="1">
              <a:buClrTx/>
              <a:buFont typeface="Arial" panose="020B0604020202020204" pitchFamily="34" charset="0"/>
              <a:buChar char="•"/>
            </a:pPr>
            <a:r>
              <a:rPr lang="en-US" sz="2700" dirty="0"/>
              <a:t>Ataxia</a:t>
            </a:r>
          </a:p>
          <a:p>
            <a:pPr lvl="1">
              <a:buClrTx/>
              <a:buFont typeface="Arial" panose="020B0604020202020204" pitchFamily="34" charset="0"/>
              <a:buChar char="•"/>
            </a:pPr>
            <a:r>
              <a:rPr lang="en-US" sz="2700" dirty="0"/>
              <a:t>Nystagmus</a:t>
            </a:r>
          </a:p>
          <a:p>
            <a:pPr lvl="1">
              <a:buClrTx/>
              <a:buFont typeface="Arial" panose="020B0604020202020204" pitchFamily="34" charset="0"/>
              <a:buChar char="•"/>
            </a:pPr>
            <a:r>
              <a:rPr lang="en-US" sz="2700" dirty="0"/>
              <a:t>Headache</a:t>
            </a:r>
          </a:p>
          <a:p>
            <a:pPr lvl="1">
              <a:buClrTx/>
              <a:buFont typeface="Arial" panose="020B0604020202020204" pitchFamily="34" charset="0"/>
              <a:buChar char="•"/>
            </a:pPr>
            <a:r>
              <a:rPr lang="en-US" sz="2700" dirty="0" err="1"/>
              <a:t>Dizzyness</a:t>
            </a:r>
            <a:endParaRPr lang="en-US" sz="2700" dirty="0"/>
          </a:p>
          <a:p>
            <a:pPr lvl="1">
              <a:buClrTx/>
              <a:buFont typeface="Arial" panose="020B0604020202020204" pitchFamily="34" charset="0"/>
              <a:buChar char="•"/>
            </a:pPr>
            <a:r>
              <a:rPr lang="en-US" sz="2700" dirty="0"/>
              <a:t>Emesis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13378620"/>
      </p:ext>
    </p:extLst>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11</a:t>
            </a:r>
            <a:endParaRPr lang="en-US" dirty="0"/>
          </a:p>
        </p:txBody>
      </p:sp>
      <p:sp>
        <p:nvSpPr>
          <p:cNvPr id="3" name="Content Placeholder 2"/>
          <p:cNvSpPr>
            <a:spLocks noGrp="1"/>
          </p:cNvSpPr>
          <p:nvPr>
            <p:ph idx="1"/>
          </p:nvPr>
        </p:nvSpPr>
        <p:spPr/>
        <p:txBody>
          <a:bodyPr/>
          <a:lstStyle/>
          <a:p>
            <a:r>
              <a:rPr lang="en-US" dirty="0" smtClean="0"/>
              <a:t>Why was patient’s vision unaffected despite large infarction of the bilateral PCAs?</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0242094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 11</a:t>
            </a:r>
            <a:endParaRPr lang="en-US" dirty="0"/>
          </a:p>
        </p:txBody>
      </p:sp>
      <p:sp>
        <p:nvSpPr>
          <p:cNvPr id="3" name="Content Placeholder 2"/>
          <p:cNvSpPr>
            <a:spLocks noGrp="1"/>
          </p:cNvSpPr>
          <p:nvPr>
            <p:ph idx="1"/>
          </p:nvPr>
        </p:nvSpPr>
        <p:spPr/>
        <p:txBody>
          <a:bodyPr>
            <a:normAutofit/>
          </a:bodyPr>
          <a:lstStyle/>
          <a:p>
            <a:r>
              <a:rPr lang="en-US" dirty="0" smtClean="0"/>
              <a:t>The Circle of Willis bypasses flow obstruction in bilateral P1 segments, restoring PCA </a:t>
            </a:r>
            <a:r>
              <a:rPr lang="en-US" dirty="0" err="1" smtClean="0"/>
              <a:t>bloodflow</a:t>
            </a:r>
            <a:r>
              <a:rPr lang="en-US" dirty="0" smtClean="0"/>
              <a:t>:</a:t>
            </a:r>
          </a:p>
          <a:p>
            <a:pPr lvl="1"/>
            <a:r>
              <a:rPr lang="en-US" sz="2000" dirty="0" smtClean="0"/>
              <a:t>Common </a:t>
            </a:r>
            <a:r>
              <a:rPr lang="en-US" sz="2000" dirty="0" err="1" smtClean="0"/>
              <a:t>Carotid</a:t>
            </a:r>
            <a:r>
              <a:rPr lang="en-US" sz="2000" dirty="0" err="1" smtClean="0">
                <a:sym typeface="Wingdings" panose="05000000000000000000" pitchFamily="2" charset="2"/>
              </a:rPr>
              <a:t>Internal</a:t>
            </a:r>
            <a:r>
              <a:rPr lang="en-US" sz="2000" dirty="0" smtClean="0">
                <a:sym typeface="Wingdings" panose="05000000000000000000" pitchFamily="2" charset="2"/>
              </a:rPr>
              <a:t> CarotidPCOMP2 segment of PCA</a:t>
            </a:r>
            <a:r>
              <a:rPr lang="en-US" sz="2000" dirty="0" smtClean="0"/>
              <a:t>  </a:t>
            </a:r>
          </a:p>
          <a:p>
            <a:endParaRPr lang="en-US" dirty="0" smtClean="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6610867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686800" cy="838200"/>
          </a:xfrm>
        </p:spPr>
        <p:txBody>
          <a:bodyPr>
            <a:normAutofit/>
          </a:bodyPr>
          <a:lstStyle/>
          <a:p>
            <a:r>
              <a:rPr lang="en-US" sz="2000" dirty="0" smtClean="0"/>
              <a:t>Blue=Top-Of-the-basilar thrombus</a:t>
            </a:r>
            <a:br>
              <a:rPr lang="en-US" sz="2000" dirty="0" smtClean="0"/>
            </a:br>
            <a:r>
              <a:rPr lang="en-US" sz="2000" dirty="0" smtClean="0"/>
              <a:t>Purple= Blood supply from </a:t>
            </a:r>
            <a:r>
              <a:rPr lang="en-US" sz="2000" dirty="0" err="1" smtClean="0"/>
              <a:t>Carotid</a:t>
            </a:r>
            <a:r>
              <a:rPr lang="en-US" sz="2000" dirty="0" err="1" smtClean="0">
                <a:sym typeface="Wingdings" panose="05000000000000000000" pitchFamily="2" charset="2"/>
              </a:rPr>
              <a:t></a:t>
            </a:r>
            <a:r>
              <a:rPr lang="en-US" sz="2000" dirty="0" err="1" smtClean="0"/>
              <a:t>PCOM</a:t>
            </a:r>
            <a:r>
              <a:rPr lang="en-US" sz="2000" dirty="0" err="1" smtClean="0">
                <a:sym typeface="Wingdings" panose="05000000000000000000" pitchFamily="2" charset="2"/>
              </a:rPr>
              <a:t>PCA</a:t>
            </a:r>
            <a:r>
              <a:rPr lang="en-US" sz="2000" dirty="0" smtClean="0">
                <a:sym typeface="Wingdings" panose="05000000000000000000" pitchFamily="2" charset="2"/>
              </a:rPr>
              <a:t> to Occipital Lobe</a:t>
            </a:r>
            <a:endParaRPr lang="en-US" sz="2000" dirty="0"/>
          </a:p>
        </p:txBody>
      </p:sp>
      <p:sp>
        <p:nvSpPr>
          <p:cNvPr id="3" name="Content Placeholder 2"/>
          <p:cNvSpPr>
            <a:spLocks noGrp="1"/>
          </p:cNvSpPr>
          <p:nvPr>
            <p:ph idx="1"/>
          </p:nvPr>
        </p:nvSpPr>
        <p:spPr>
          <a:ln>
            <a:solidFill>
              <a:srgbClr val="7030A0"/>
            </a:solidFill>
          </a:ln>
        </p:spPr>
        <p:txBody>
          <a:bodyPr/>
          <a:lstStyle/>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185432" y="1378120"/>
            <a:ext cx="3124200" cy="547988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sp>
        <p:nvSpPr>
          <p:cNvPr id="15" name="Freeform 14"/>
          <p:cNvSpPr/>
          <p:nvPr/>
        </p:nvSpPr>
        <p:spPr>
          <a:xfrm>
            <a:off x="5078186" y="2895600"/>
            <a:ext cx="898071" cy="1338943"/>
          </a:xfrm>
          <a:custGeom>
            <a:avLst/>
            <a:gdLst>
              <a:gd name="connsiteX0" fmla="*/ 898071 w 898071"/>
              <a:gd name="connsiteY0" fmla="*/ 0 h 1338943"/>
              <a:gd name="connsiteX1" fmla="*/ 832757 w 898071"/>
              <a:gd name="connsiteY1" fmla="*/ 40821 h 1338943"/>
              <a:gd name="connsiteX2" fmla="*/ 808264 w 898071"/>
              <a:gd name="connsiteY2" fmla="*/ 57150 h 1338943"/>
              <a:gd name="connsiteX3" fmla="*/ 726621 w 898071"/>
              <a:gd name="connsiteY3" fmla="*/ 81643 h 1338943"/>
              <a:gd name="connsiteX4" fmla="*/ 636814 w 898071"/>
              <a:gd name="connsiteY4" fmla="*/ 114300 h 1338943"/>
              <a:gd name="connsiteX5" fmla="*/ 555171 w 898071"/>
              <a:gd name="connsiteY5" fmla="*/ 138793 h 1338943"/>
              <a:gd name="connsiteX6" fmla="*/ 498021 w 898071"/>
              <a:gd name="connsiteY6" fmla="*/ 155121 h 1338943"/>
              <a:gd name="connsiteX7" fmla="*/ 416378 w 898071"/>
              <a:gd name="connsiteY7" fmla="*/ 163285 h 1338943"/>
              <a:gd name="connsiteX8" fmla="*/ 302078 w 898071"/>
              <a:gd name="connsiteY8" fmla="*/ 179614 h 1338943"/>
              <a:gd name="connsiteX9" fmla="*/ 32657 w 898071"/>
              <a:gd name="connsiteY9" fmla="*/ 187778 h 1338943"/>
              <a:gd name="connsiteX10" fmla="*/ 16328 w 898071"/>
              <a:gd name="connsiteY10" fmla="*/ 261257 h 1338943"/>
              <a:gd name="connsiteX11" fmla="*/ 8164 w 898071"/>
              <a:gd name="connsiteY11" fmla="*/ 285750 h 1338943"/>
              <a:gd name="connsiteX12" fmla="*/ 0 w 898071"/>
              <a:gd name="connsiteY12" fmla="*/ 326571 h 1338943"/>
              <a:gd name="connsiteX13" fmla="*/ 8164 w 898071"/>
              <a:gd name="connsiteY13" fmla="*/ 359228 h 1338943"/>
              <a:gd name="connsiteX14" fmla="*/ 32657 w 898071"/>
              <a:gd name="connsiteY14" fmla="*/ 375557 h 1338943"/>
              <a:gd name="connsiteX15" fmla="*/ 97971 w 898071"/>
              <a:gd name="connsiteY15" fmla="*/ 391885 h 1338943"/>
              <a:gd name="connsiteX16" fmla="*/ 122464 w 898071"/>
              <a:gd name="connsiteY16" fmla="*/ 400050 h 1338943"/>
              <a:gd name="connsiteX17" fmla="*/ 195943 w 898071"/>
              <a:gd name="connsiteY17" fmla="*/ 457200 h 1338943"/>
              <a:gd name="connsiteX18" fmla="*/ 244928 w 898071"/>
              <a:gd name="connsiteY18" fmla="*/ 489857 h 1338943"/>
              <a:gd name="connsiteX19" fmla="*/ 293914 w 898071"/>
              <a:gd name="connsiteY19" fmla="*/ 530678 h 1338943"/>
              <a:gd name="connsiteX20" fmla="*/ 318407 w 898071"/>
              <a:gd name="connsiteY20" fmla="*/ 587828 h 1338943"/>
              <a:gd name="connsiteX21" fmla="*/ 334735 w 898071"/>
              <a:gd name="connsiteY21" fmla="*/ 620485 h 1338943"/>
              <a:gd name="connsiteX22" fmla="*/ 383721 w 898071"/>
              <a:gd name="connsiteY22" fmla="*/ 669471 h 1338943"/>
              <a:gd name="connsiteX23" fmla="*/ 400050 w 898071"/>
              <a:gd name="connsiteY23" fmla="*/ 693964 h 1338943"/>
              <a:gd name="connsiteX24" fmla="*/ 416378 w 898071"/>
              <a:gd name="connsiteY24" fmla="*/ 726621 h 1338943"/>
              <a:gd name="connsiteX25" fmla="*/ 465364 w 898071"/>
              <a:gd name="connsiteY25" fmla="*/ 783771 h 1338943"/>
              <a:gd name="connsiteX26" fmla="*/ 481693 w 898071"/>
              <a:gd name="connsiteY26" fmla="*/ 808264 h 1338943"/>
              <a:gd name="connsiteX27" fmla="*/ 489857 w 898071"/>
              <a:gd name="connsiteY27" fmla="*/ 832757 h 1338943"/>
              <a:gd name="connsiteX28" fmla="*/ 514350 w 898071"/>
              <a:gd name="connsiteY28" fmla="*/ 881743 h 1338943"/>
              <a:gd name="connsiteX29" fmla="*/ 522514 w 898071"/>
              <a:gd name="connsiteY29" fmla="*/ 963385 h 1338943"/>
              <a:gd name="connsiteX30" fmla="*/ 538843 w 898071"/>
              <a:gd name="connsiteY30" fmla="*/ 1012371 h 1338943"/>
              <a:gd name="connsiteX31" fmla="*/ 555171 w 898071"/>
              <a:gd name="connsiteY31" fmla="*/ 1077685 h 1338943"/>
              <a:gd name="connsiteX32" fmla="*/ 571500 w 898071"/>
              <a:gd name="connsiteY32" fmla="*/ 1151164 h 1338943"/>
              <a:gd name="connsiteX33" fmla="*/ 579664 w 898071"/>
              <a:gd name="connsiteY33" fmla="*/ 1175657 h 1338943"/>
              <a:gd name="connsiteX34" fmla="*/ 587828 w 898071"/>
              <a:gd name="connsiteY34" fmla="*/ 1208314 h 1338943"/>
              <a:gd name="connsiteX35" fmla="*/ 604157 w 898071"/>
              <a:gd name="connsiteY35" fmla="*/ 1257300 h 1338943"/>
              <a:gd name="connsiteX36" fmla="*/ 620485 w 898071"/>
              <a:gd name="connsiteY36" fmla="*/ 1314450 h 1338943"/>
              <a:gd name="connsiteX37" fmla="*/ 612321 w 898071"/>
              <a:gd name="connsiteY37" fmla="*/ 1338943 h 1338943"/>
              <a:gd name="connsiteX38" fmla="*/ 604157 w 898071"/>
              <a:gd name="connsiteY38" fmla="*/ 1314450 h 1338943"/>
              <a:gd name="connsiteX39" fmla="*/ 563335 w 898071"/>
              <a:gd name="connsiteY39" fmla="*/ 1281793 h 1338943"/>
              <a:gd name="connsiteX40" fmla="*/ 538843 w 898071"/>
              <a:gd name="connsiteY40" fmla="*/ 1265464 h 1338943"/>
              <a:gd name="connsiteX41" fmla="*/ 620485 w 898071"/>
              <a:gd name="connsiteY41" fmla="*/ 1249135 h 1338943"/>
              <a:gd name="connsiteX42" fmla="*/ 644978 w 898071"/>
              <a:gd name="connsiteY42" fmla="*/ 1240971 h 1338943"/>
              <a:gd name="connsiteX43" fmla="*/ 653143 w 898071"/>
              <a:gd name="connsiteY43" fmla="*/ 1289957 h 1338943"/>
              <a:gd name="connsiteX44" fmla="*/ 612321 w 898071"/>
              <a:gd name="connsiteY44" fmla="*/ 1322614 h 1338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898071" h="1338943">
                <a:moveTo>
                  <a:pt x="898071" y="0"/>
                </a:moveTo>
                <a:cubicBezTo>
                  <a:pt x="804378" y="74954"/>
                  <a:pt x="896574" y="8912"/>
                  <a:pt x="832757" y="40821"/>
                </a:cubicBezTo>
                <a:cubicBezTo>
                  <a:pt x="823981" y="45209"/>
                  <a:pt x="817283" y="53285"/>
                  <a:pt x="808264" y="57150"/>
                </a:cubicBezTo>
                <a:cubicBezTo>
                  <a:pt x="776311" y="70844"/>
                  <a:pt x="759558" y="59686"/>
                  <a:pt x="726621" y="81643"/>
                </a:cubicBezTo>
                <a:cubicBezTo>
                  <a:pt x="675277" y="115871"/>
                  <a:pt x="730351" y="83122"/>
                  <a:pt x="636814" y="114300"/>
                </a:cubicBezTo>
                <a:cubicBezTo>
                  <a:pt x="520402" y="153102"/>
                  <a:pt x="641542" y="114115"/>
                  <a:pt x="555171" y="138793"/>
                </a:cubicBezTo>
                <a:cubicBezTo>
                  <a:pt x="531912" y="145439"/>
                  <a:pt x="523539" y="151476"/>
                  <a:pt x="498021" y="155121"/>
                </a:cubicBezTo>
                <a:cubicBezTo>
                  <a:pt x="470946" y="158989"/>
                  <a:pt x="443592" y="160564"/>
                  <a:pt x="416378" y="163285"/>
                </a:cubicBezTo>
                <a:cubicBezTo>
                  <a:pt x="367815" y="179474"/>
                  <a:pt x="384924" y="175848"/>
                  <a:pt x="302078" y="179614"/>
                </a:cubicBezTo>
                <a:cubicBezTo>
                  <a:pt x="212322" y="183694"/>
                  <a:pt x="122464" y="185057"/>
                  <a:pt x="32657" y="187778"/>
                </a:cubicBezTo>
                <a:cubicBezTo>
                  <a:pt x="14279" y="242915"/>
                  <a:pt x="35487" y="175045"/>
                  <a:pt x="16328" y="261257"/>
                </a:cubicBezTo>
                <a:cubicBezTo>
                  <a:pt x="14461" y="269658"/>
                  <a:pt x="10251" y="277401"/>
                  <a:pt x="8164" y="285750"/>
                </a:cubicBezTo>
                <a:cubicBezTo>
                  <a:pt x="4799" y="299212"/>
                  <a:pt x="2721" y="312964"/>
                  <a:pt x="0" y="326571"/>
                </a:cubicBezTo>
                <a:cubicBezTo>
                  <a:pt x="2721" y="337457"/>
                  <a:pt x="1940" y="349892"/>
                  <a:pt x="8164" y="359228"/>
                </a:cubicBezTo>
                <a:cubicBezTo>
                  <a:pt x="13607" y="367392"/>
                  <a:pt x="23881" y="371169"/>
                  <a:pt x="32657" y="375557"/>
                </a:cubicBezTo>
                <a:cubicBezTo>
                  <a:pt x="51318" y="384888"/>
                  <a:pt x="79341" y="387227"/>
                  <a:pt x="97971" y="391885"/>
                </a:cubicBezTo>
                <a:cubicBezTo>
                  <a:pt x="106320" y="393972"/>
                  <a:pt x="114941" y="395871"/>
                  <a:pt x="122464" y="400050"/>
                </a:cubicBezTo>
                <a:cubicBezTo>
                  <a:pt x="216977" y="452558"/>
                  <a:pt x="136440" y="410919"/>
                  <a:pt x="195943" y="457200"/>
                </a:cubicBezTo>
                <a:cubicBezTo>
                  <a:pt x="211433" y="469248"/>
                  <a:pt x="231052" y="475981"/>
                  <a:pt x="244928" y="489857"/>
                </a:cubicBezTo>
                <a:cubicBezTo>
                  <a:pt x="276359" y="521288"/>
                  <a:pt x="259814" y="507946"/>
                  <a:pt x="293914" y="530678"/>
                </a:cubicBezTo>
                <a:cubicBezTo>
                  <a:pt x="307324" y="584318"/>
                  <a:pt x="293348" y="543974"/>
                  <a:pt x="318407" y="587828"/>
                </a:cubicBezTo>
                <a:cubicBezTo>
                  <a:pt x="324445" y="598395"/>
                  <a:pt x="327132" y="610981"/>
                  <a:pt x="334735" y="620485"/>
                </a:cubicBezTo>
                <a:cubicBezTo>
                  <a:pt x="349161" y="638517"/>
                  <a:pt x="370912" y="650257"/>
                  <a:pt x="383721" y="669471"/>
                </a:cubicBezTo>
                <a:cubicBezTo>
                  <a:pt x="389164" y="677635"/>
                  <a:pt x="395182" y="685444"/>
                  <a:pt x="400050" y="693964"/>
                </a:cubicBezTo>
                <a:cubicBezTo>
                  <a:pt x="406088" y="704531"/>
                  <a:pt x="409928" y="716300"/>
                  <a:pt x="416378" y="726621"/>
                </a:cubicBezTo>
                <a:cubicBezTo>
                  <a:pt x="446951" y="775538"/>
                  <a:pt x="431969" y="743697"/>
                  <a:pt x="465364" y="783771"/>
                </a:cubicBezTo>
                <a:cubicBezTo>
                  <a:pt x="471646" y="791309"/>
                  <a:pt x="476250" y="800100"/>
                  <a:pt x="481693" y="808264"/>
                </a:cubicBezTo>
                <a:cubicBezTo>
                  <a:pt x="484414" y="816428"/>
                  <a:pt x="486008" y="825060"/>
                  <a:pt x="489857" y="832757"/>
                </a:cubicBezTo>
                <a:cubicBezTo>
                  <a:pt x="521513" y="896072"/>
                  <a:pt x="493825" y="820172"/>
                  <a:pt x="514350" y="881743"/>
                </a:cubicBezTo>
                <a:cubicBezTo>
                  <a:pt x="517071" y="908957"/>
                  <a:pt x="517474" y="936504"/>
                  <a:pt x="522514" y="963385"/>
                </a:cubicBezTo>
                <a:cubicBezTo>
                  <a:pt x="525686" y="980302"/>
                  <a:pt x="534669" y="995673"/>
                  <a:pt x="538843" y="1012371"/>
                </a:cubicBezTo>
                <a:cubicBezTo>
                  <a:pt x="544286" y="1034142"/>
                  <a:pt x="550770" y="1055679"/>
                  <a:pt x="555171" y="1077685"/>
                </a:cubicBezTo>
                <a:cubicBezTo>
                  <a:pt x="560786" y="1105760"/>
                  <a:pt x="563810" y="1124249"/>
                  <a:pt x="571500" y="1151164"/>
                </a:cubicBezTo>
                <a:cubicBezTo>
                  <a:pt x="573864" y="1159439"/>
                  <a:pt x="577300" y="1167382"/>
                  <a:pt x="579664" y="1175657"/>
                </a:cubicBezTo>
                <a:cubicBezTo>
                  <a:pt x="582746" y="1186446"/>
                  <a:pt x="584604" y="1197567"/>
                  <a:pt x="587828" y="1208314"/>
                </a:cubicBezTo>
                <a:cubicBezTo>
                  <a:pt x="592774" y="1224800"/>
                  <a:pt x="599983" y="1240602"/>
                  <a:pt x="604157" y="1257300"/>
                </a:cubicBezTo>
                <a:cubicBezTo>
                  <a:pt x="614408" y="1298306"/>
                  <a:pt x="608773" y="1279312"/>
                  <a:pt x="620485" y="1314450"/>
                </a:cubicBezTo>
                <a:cubicBezTo>
                  <a:pt x="617764" y="1322614"/>
                  <a:pt x="620927" y="1338943"/>
                  <a:pt x="612321" y="1338943"/>
                </a:cubicBezTo>
                <a:cubicBezTo>
                  <a:pt x="603715" y="1338943"/>
                  <a:pt x="608006" y="1322147"/>
                  <a:pt x="604157" y="1314450"/>
                </a:cubicBezTo>
                <a:cubicBezTo>
                  <a:pt x="589385" y="1284907"/>
                  <a:pt x="591584" y="1291209"/>
                  <a:pt x="563335" y="1281793"/>
                </a:cubicBezTo>
                <a:cubicBezTo>
                  <a:pt x="555171" y="1276350"/>
                  <a:pt x="547619" y="1269852"/>
                  <a:pt x="538843" y="1265464"/>
                </a:cubicBezTo>
                <a:cubicBezTo>
                  <a:pt x="497490" y="1244787"/>
                  <a:pt x="436492" y="1263290"/>
                  <a:pt x="620485" y="1249135"/>
                </a:cubicBezTo>
                <a:cubicBezTo>
                  <a:pt x="628649" y="1246414"/>
                  <a:pt x="636988" y="1237775"/>
                  <a:pt x="644978" y="1240971"/>
                </a:cubicBezTo>
                <a:cubicBezTo>
                  <a:pt x="668155" y="1250242"/>
                  <a:pt x="662590" y="1275786"/>
                  <a:pt x="653143" y="1289957"/>
                </a:cubicBezTo>
                <a:cubicBezTo>
                  <a:pt x="638745" y="1311555"/>
                  <a:pt x="631389" y="1313081"/>
                  <a:pt x="612321" y="1322614"/>
                </a:cubicBezTo>
              </a:path>
            </a:pathLst>
          </a:cu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3433083" y="2895600"/>
            <a:ext cx="857250" cy="1897571"/>
          </a:xfrm>
          <a:custGeom>
            <a:avLst/>
            <a:gdLst>
              <a:gd name="connsiteX0" fmla="*/ 0 w 857250"/>
              <a:gd name="connsiteY0" fmla="*/ 0 h 1897571"/>
              <a:gd name="connsiteX1" fmla="*/ 40821 w 857250"/>
              <a:gd name="connsiteY1" fmla="*/ 8164 h 1897571"/>
              <a:gd name="connsiteX2" fmla="*/ 138793 w 857250"/>
              <a:gd name="connsiteY2" fmla="*/ 24492 h 1897571"/>
              <a:gd name="connsiteX3" fmla="*/ 187778 w 857250"/>
              <a:gd name="connsiteY3" fmla="*/ 40821 h 1897571"/>
              <a:gd name="connsiteX4" fmla="*/ 236764 w 857250"/>
              <a:gd name="connsiteY4" fmla="*/ 57150 h 1897571"/>
              <a:gd name="connsiteX5" fmla="*/ 261257 w 857250"/>
              <a:gd name="connsiteY5" fmla="*/ 65314 h 1897571"/>
              <a:gd name="connsiteX6" fmla="*/ 285750 w 857250"/>
              <a:gd name="connsiteY6" fmla="*/ 73478 h 1897571"/>
              <a:gd name="connsiteX7" fmla="*/ 383721 w 857250"/>
              <a:gd name="connsiteY7" fmla="*/ 89807 h 1897571"/>
              <a:gd name="connsiteX8" fmla="*/ 465364 w 857250"/>
              <a:gd name="connsiteY8" fmla="*/ 114300 h 1897571"/>
              <a:gd name="connsiteX9" fmla="*/ 522514 w 857250"/>
              <a:gd name="connsiteY9" fmla="*/ 130628 h 1897571"/>
              <a:gd name="connsiteX10" fmla="*/ 571500 w 857250"/>
              <a:gd name="connsiteY10" fmla="*/ 163285 h 1897571"/>
              <a:gd name="connsiteX11" fmla="*/ 644978 w 857250"/>
              <a:gd name="connsiteY11" fmla="*/ 187778 h 1897571"/>
              <a:gd name="connsiteX12" fmla="*/ 669471 w 857250"/>
              <a:gd name="connsiteY12" fmla="*/ 195942 h 1897571"/>
              <a:gd name="connsiteX13" fmla="*/ 710293 w 857250"/>
              <a:gd name="connsiteY13" fmla="*/ 204107 h 1897571"/>
              <a:gd name="connsiteX14" fmla="*/ 775607 w 857250"/>
              <a:gd name="connsiteY14" fmla="*/ 220435 h 1897571"/>
              <a:gd name="connsiteX15" fmla="*/ 808264 w 857250"/>
              <a:gd name="connsiteY15" fmla="*/ 228600 h 1897571"/>
              <a:gd name="connsiteX16" fmla="*/ 849085 w 857250"/>
              <a:gd name="connsiteY16" fmla="*/ 293914 h 1897571"/>
              <a:gd name="connsiteX17" fmla="*/ 857250 w 857250"/>
              <a:gd name="connsiteY17" fmla="*/ 318407 h 1897571"/>
              <a:gd name="connsiteX18" fmla="*/ 800100 w 857250"/>
              <a:gd name="connsiteY18" fmla="*/ 359228 h 1897571"/>
              <a:gd name="connsiteX19" fmla="*/ 775607 w 857250"/>
              <a:gd name="connsiteY19" fmla="*/ 367392 h 1897571"/>
              <a:gd name="connsiteX20" fmla="*/ 751114 w 857250"/>
              <a:gd name="connsiteY20" fmla="*/ 375557 h 1897571"/>
              <a:gd name="connsiteX21" fmla="*/ 710293 w 857250"/>
              <a:gd name="connsiteY21" fmla="*/ 408214 h 1897571"/>
              <a:gd name="connsiteX22" fmla="*/ 693964 w 857250"/>
              <a:gd name="connsiteY22" fmla="*/ 432707 h 1897571"/>
              <a:gd name="connsiteX23" fmla="*/ 644978 w 857250"/>
              <a:gd name="connsiteY23" fmla="*/ 473528 h 1897571"/>
              <a:gd name="connsiteX24" fmla="*/ 612321 w 857250"/>
              <a:gd name="connsiteY24" fmla="*/ 522514 h 1897571"/>
              <a:gd name="connsiteX25" fmla="*/ 595993 w 857250"/>
              <a:gd name="connsiteY25" fmla="*/ 571500 h 1897571"/>
              <a:gd name="connsiteX26" fmla="*/ 587828 w 857250"/>
              <a:gd name="connsiteY26" fmla="*/ 595992 h 1897571"/>
              <a:gd name="connsiteX27" fmla="*/ 571500 w 857250"/>
              <a:gd name="connsiteY27" fmla="*/ 620485 h 1897571"/>
              <a:gd name="connsiteX28" fmla="*/ 563335 w 857250"/>
              <a:gd name="connsiteY28" fmla="*/ 644978 h 1897571"/>
              <a:gd name="connsiteX29" fmla="*/ 489857 w 857250"/>
              <a:gd name="connsiteY29" fmla="*/ 710292 h 1897571"/>
              <a:gd name="connsiteX30" fmla="*/ 473528 w 857250"/>
              <a:gd name="connsiteY30" fmla="*/ 734785 h 1897571"/>
              <a:gd name="connsiteX31" fmla="*/ 424543 w 857250"/>
              <a:gd name="connsiteY31" fmla="*/ 775607 h 1897571"/>
              <a:gd name="connsiteX32" fmla="*/ 416378 w 857250"/>
              <a:gd name="connsiteY32" fmla="*/ 816428 h 1897571"/>
              <a:gd name="connsiteX33" fmla="*/ 408214 w 857250"/>
              <a:gd name="connsiteY33" fmla="*/ 840921 h 1897571"/>
              <a:gd name="connsiteX34" fmla="*/ 400050 w 857250"/>
              <a:gd name="connsiteY34" fmla="*/ 898071 h 1897571"/>
              <a:gd name="connsiteX35" fmla="*/ 375557 w 857250"/>
              <a:gd name="connsiteY35" fmla="*/ 906235 h 1897571"/>
              <a:gd name="connsiteX36" fmla="*/ 326571 w 857250"/>
              <a:gd name="connsiteY36" fmla="*/ 947057 h 1897571"/>
              <a:gd name="connsiteX37" fmla="*/ 318407 w 857250"/>
              <a:gd name="connsiteY37" fmla="*/ 1102178 h 1897571"/>
              <a:gd name="connsiteX38" fmla="*/ 302078 w 857250"/>
              <a:gd name="connsiteY38" fmla="*/ 1183821 h 1897571"/>
              <a:gd name="connsiteX39" fmla="*/ 285750 w 857250"/>
              <a:gd name="connsiteY39" fmla="*/ 1322614 h 1897571"/>
              <a:gd name="connsiteX40" fmla="*/ 277585 w 857250"/>
              <a:gd name="connsiteY40" fmla="*/ 1347107 h 1897571"/>
              <a:gd name="connsiteX41" fmla="*/ 261257 w 857250"/>
              <a:gd name="connsiteY41" fmla="*/ 1404257 h 1897571"/>
              <a:gd name="connsiteX42" fmla="*/ 244928 w 857250"/>
              <a:gd name="connsiteY42" fmla="*/ 1428750 h 1897571"/>
              <a:gd name="connsiteX43" fmla="*/ 236764 w 857250"/>
              <a:gd name="connsiteY43" fmla="*/ 1461407 h 1897571"/>
              <a:gd name="connsiteX44" fmla="*/ 220435 w 857250"/>
              <a:gd name="connsiteY44" fmla="*/ 1608364 h 1897571"/>
              <a:gd name="connsiteX45" fmla="*/ 204107 w 857250"/>
              <a:gd name="connsiteY45" fmla="*/ 1706335 h 1897571"/>
              <a:gd name="connsiteX46" fmla="*/ 195943 w 857250"/>
              <a:gd name="connsiteY46" fmla="*/ 1730828 h 1897571"/>
              <a:gd name="connsiteX47" fmla="*/ 187778 w 857250"/>
              <a:gd name="connsiteY47" fmla="*/ 1763485 h 1897571"/>
              <a:gd name="connsiteX48" fmla="*/ 171450 w 857250"/>
              <a:gd name="connsiteY48" fmla="*/ 1787978 h 1897571"/>
              <a:gd name="connsiteX49" fmla="*/ 138793 w 857250"/>
              <a:gd name="connsiteY49" fmla="*/ 1845128 h 1897571"/>
              <a:gd name="connsiteX50" fmla="*/ 122464 w 857250"/>
              <a:gd name="connsiteY50" fmla="*/ 1894114 h 1897571"/>
              <a:gd name="connsiteX51" fmla="*/ 130628 w 857250"/>
              <a:gd name="connsiteY51" fmla="*/ 1853292 h 1897571"/>
              <a:gd name="connsiteX52" fmla="*/ 146957 w 857250"/>
              <a:gd name="connsiteY52" fmla="*/ 1828800 h 1897571"/>
              <a:gd name="connsiteX53" fmla="*/ 163285 w 857250"/>
              <a:gd name="connsiteY53" fmla="*/ 1771650 h 1897571"/>
              <a:gd name="connsiteX54" fmla="*/ 187778 w 857250"/>
              <a:gd name="connsiteY54" fmla="*/ 1665514 h 1897571"/>
              <a:gd name="connsiteX55" fmla="*/ 195943 w 857250"/>
              <a:gd name="connsiteY55" fmla="*/ 1690007 h 1897571"/>
              <a:gd name="connsiteX56" fmla="*/ 220435 w 857250"/>
              <a:gd name="connsiteY56" fmla="*/ 1698171 h 1897571"/>
              <a:gd name="connsiteX57" fmla="*/ 244928 w 857250"/>
              <a:gd name="connsiteY57" fmla="*/ 1714500 h 1897571"/>
              <a:gd name="connsiteX58" fmla="*/ 302078 w 857250"/>
              <a:gd name="connsiteY58" fmla="*/ 1730828 h 1897571"/>
              <a:gd name="connsiteX59" fmla="*/ 236764 w 857250"/>
              <a:gd name="connsiteY59" fmla="*/ 1747157 h 1897571"/>
              <a:gd name="connsiteX60" fmla="*/ 212271 w 857250"/>
              <a:gd name="connsiteY60" fmla="*/ 1755321 h 1897571"/>
              <a:gd name="connsiteX61" fmla="*/ 187778 w 857250"/>
              <a:gd name="connsiteY61" fmla="*/ 1771650 h 1897571"/>
              <a:gd name="connsiteX62" fmla="*/ 155121 w 857250"/>
              <a:gd name="connsiteY62" fmla="*/ 1820635 h 1897571"/>
              <a:gd name="connsiteX63" fmla="*/ 146957 w 857250"/>
              <a:gd name="connsiteY63" fmla="*/ 1845128 h 1897571"/>
              <a:gd name="connsiteX64" fmla="*/ 130628 w 857250"/>
              <a:gd name="connsiteY64" fmla="*/ 1869621 h 1897571"/>
              <a:gd name="connsiteX65" fmla="*/ 130628 w 857250"/>
              <a:gd name="connsiteY65" fmla="*/ 1894114 h 1897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857250" h="1897571">
                <a:moveTo>
                  <a:pt x="0" y="0"/>
                </a:moveTo>
                <a:cubicBezTo>
                  <a:pt x="13607" y="2721"/>
                  <a:pt x="27133" y="5883"/>
                  <a:pt x="40821" y="8164"/>
                </a:cubicBezTo>
                <a:cubicBezTo>
                  <a:pt x="70854" y="13169"/>
                  <a:pt x="108562" y="16247"/>
                  <a:pt x="138793" y="24492"/>
                </a:cubicBezTo>
                <a:cubicBezTo>
                  <a:pt x="155398" y="29021"/>
                  <a:pt x="171450" y="35378"/>
                  <a:pt x="187778" y="40821"/>
                </a:cubicBezTo>
                <a:lnTo>
                  <a:pt x="236764" y="57150"/>
                </a:lnTo>
                <a:lnTo>
                  <a:pt x="261257" y="65314"/>
                </a:lnTo>
                <a:cubicBezTo>
                  <a:pt x="269421" y="68035"/>
                  <a:pt x="277261" y="72063"/>
                  <a:pt x="285750" y="73478"/>
                </a:cubicBezTo>
                <a:cubicBezTo>
                  <a:pt x="318407" y="78921"/>
                  <a:pt x="352312" y="79338"/>
                  <a:pt x="383721" y="89807"/>
                </a:cubicBezTo>
                <a:cubicBezTo>
                  <a:pt x="500133" y="128609"/>
                  <a:pt x="378993" y="89622"/>
                  <a:pt x="465364" y="114300"/>
                </a:cubicBezTo>
                <a:cubicBezTo>
                  <a:pt x="547312" y="137714"/>
                  <a:pt x="420476" y="105119"/>
                  <a:pt x="522514" y="130628"/>
                </a:cubicBezTo>
                <a:cubicBezTo>
                  <a:pt x="538843" y="141514"/>
                  <a:pt x="552883" y="157079"/>
                  <a:pt x="571500" y="163285"/>
                </a:cubicBezTo>
                <a:lnTo>
                  <a:pt x="644978" y="187778"/>
                </a:lnTo>
                <a:cubicBezTo>
                  <a:pt x="653142" y="190499"/>
                  <a:pt x="661032" y="194254"/>
                  <a:pt x="669471" y="195942"/>
                </a:cubicBezTo>
                <a:cubicBezTo>
                  <a:pt x="683078" y="198664"/>
                  <a:pt x="696772" y="200987"/>
                  <a:pt x="710293" y="204107"/>
                </a:cubicBezTo>
                <a:cubicBezTo>
                  <a:pt x="732160" y="209153"/>
                  <a:pt x="753836" y="214992"/>
                  <a:pt x="775607" y="220435"/>
                </a:cubicBezTo>
                <a:lnTo>
                  <a:pt x="808264" y="228600"/>
                </a:lnTo>
                <a:cubicBezTo>
                  <a:pt x="847079" y="254476"/>
                  <a:pt x="829653" y="235619"/>
                  <a:pt x="849085" y="293914"/>
                </a:cubicBezTo>
                <a:lnTo>
                  <a:pt x="857250" y="318407"/>
                </a:lnTo>
                <a:cubicBezTo>
                  <a:pt x="843642" y="359228"/>
                  <a:pt x="857249" y="340179"/>
                  <a:pt x="800100" y="359228"/>
                </a:cubicBezTo>
                <a:lnTo>
                  <a:pt x="775607" y="367392"/>
                </a:lnTo>
                <a:lnTo>
                  <a:pt x="751114" y="375557"/>
                </a:lnTo>
                <a:cubicBezTo>
                  <a:pt x="704316" y="445753"/>
                  <a:pt x="766629" y="363145"/>
                  <a:pt x="710293" y="408214"/>
                </a:cubicBezTo>
                <a:cubicBezTo>
                  <a:pt x="702631" y="414344"/>
                  <a:pt x="700246" y="425169"/>
                  <a:pt x="693964" y="432707"/>
                </a:cubicBezTo>
                <a:cubicBezTo>
                  <a:pt x="674318" y="456281"/>
                  <a:pt x="669062" y="457473"/>
                  <a:pt x="644978" y="473528"/>
                </a:cubicBezTo>
                <a:cubicBezTo>
                  <a:pt x="634092" y="489857"/>
                  <a:pt x="618527" y="503896"/>
                  <a:pt x="612321" y="522514"/>
                </a:cubicBezTo>
                <a:lnTo>
                  <a:pt x="595993" y="571500"/>
                </a:lnTo>
                <a:cubicBezTo>
                  <a:pt x="593272" y="579664"/>
                  <a:pt x="592601" y="588832"/>
                  <a:pt x="587828" y="595992"/>
                </a:cubicBezTo>
                <a:cubicBezTo>
                  <a:pt x="582385" y="604156"/>
                  <a:pt x="575888" y="611709"/>
                  <a:pt x="571500" y="620485"/>
                </a:cubicBezTo>
                <a:cubicBezTo>
                  <a:pt x="567651" y="628182"/>
                  <a:pt x="568619" y="638185"/>
                  <a:pt x="563335" y="644978"/>
                </a:cubicBezTo>
                <a:cubicBezTo>
                  <a:pt x="533220" y="683698"/>
                  <a:pt x="522598" y="688466"/>
                  <a:pt x="489857" y="710292"/>
                </a:cubicBezTo>
                <a:cubicBezTo>
                  <a:pt x="484414" y="718456"/>
                  <a:pt x="479810" y="727247"/>
                  <a:pt x="473528" y="734785"/>
                </a:cubicBezTo>
                <a:cubicBezTo>
                  <a:pt x="453884" y="758358"/>
                  <a:pt x="448625" y="759552"/>
                  <a:pt x="424543" y="775607"/>
                </a:cubicBezTo>
                <a:cubicBezTo>
                  <a:pt x="421821" y="789214"/>
                  <a:pt x="419744" y="802966"/>
                  <a:pt x="416378" y="816428"/>
                </a:cubicBezTo>
                <a:cubicBezTo>
                  <a:pt x="414291" y="824777"/>
                  <a:pt x="409902" y="832482"/>
                  <a:pt x="408214" y="840921"/>
                </a:cubicBezTo>
                <a:cubicBezTo>
                  <a:pt x="404440" y="859791"/>
                  <a:pt x="408656" y="880859"/>
                  <a:pt x="400050" y="898071"/>
                </a:cubicBezTo>
                <a:cubicBezTo>
                  <a:pt x="396201" y="905768"/>
                  <a:pt x="383721" y="903514"/>
                  <a:pt x="375557" y="906235"/>
                </a:cubicBezTo>
                <a:cubicBezTo>
                  <a:pt x="366327" y="912389"/>
                  <a:pt x="328739" y="935135"/>
                  <a:pt x="326571" y="947057"/>
                </a:cubicBezTo>
                <a:cubicBezTo>
                  <a:pt x="317309" y="998000"/>
                  <a:pt x="322378" y="1050552"/>
                  <a:pt x="318407" y="1102178"/>
                </a:cubicBezTo>
                <a:cubicBezTo>
                  <a:pt x="314654" y="1150964"/>
                  <a:pt x="313812" y="1148623"/>
                  <a:pt x="302078" y="1183821"/>
                </a:cubicBezTo>
                <a:cubicBezTo>
                  <a:pt x="298840" y="1216202"/>
                  <a:pt x="292969" y="1286522"/>
                  <a:pt x="285750" y="1322614"/>
                </a:cubicBezTo>
                <a:cubicBezTo>
                  <a:pt x="284062" y="1331053"/>
                  <a:pt x="279949" y="1338832"/>
                  <a:pt x="277585" y="1347107"/>
                </a:cubicBezTo>
                <a:cubicBezTo>
                  <a:pt x="274097" y="1359313"/>
                  <a:pt x="267782" y="1391208"/>
                  <a:pt x="261257" y="1404257"/>
                </a:cubicBezTo>
                <a:cubicBezTo>
                  <a:pt x="256869" y="1413033"/>
                  <a:pt x="250371" y="1420586"/>
                  <a:pt x="244928" y="1428750"/>
                </a:cubicBezTo>
                <a:cubicBezTo>
                  <a:pt x="242207" y="1439636"/>
                  <a:pt x="237939" y="1450248"/>
                  <a:pt x="236764" y="1461407"/>
                </a:cubicBezTo>
                <a:cubicBezTo>
                  <a:pt x="220636" y="1614632"/>
                  <a:pt x="243093" y="1540394"/>
                  <a:pt x="220435" y="1608364"/>
                </a:cubicBezTo>
                <a:cubicBezTo>
                  <a:pt x="215827" y="1640623"/>
                  <a:pt x="212066" y="1674499"/>
                  <a:pt x="204107" y="1706335"/>
                </a:cubicBezTo>
                <a:cubicBezTo>
                  <a:pt x="202020" y="1714684"/>
                  <a:pt x="198307" y="1722553"/>
                  <a:pt x="195943" y="1730828"/>
                </a:cubicBezTo>
                <a:cubicBezTo>
                  <a:pt x="192860" y="1741617"/>
                  <a:pt x="192198" y="1753172"/>
                  <a:pt x="187778" y="1763485"/>
                </a:cubicBezTo>
                <a:cubicBezTo>
                  <a:pt x="183913" y="1772504"/>
                  <a:pt x="175838" y="1779202"/>
                  <a:pt x="171450" y="1787978"/>
                </a:cubicBezTo>
                <a:cubicBezTo>
                  <a:pt x="140283" y="1850312"/>
                  <a:pt x="198013" y="1766165"/>
                  <a:pt x="138793" y="1845128"/>
                </a:cubicBezTo>
                <a:cubicBezTo>
                  <a:pt x="133350" y="1861457"/>
                  <a:pt x="119089" y="1910992"/>
                  <a:pt x="122464" y="1894114"/>
                </a:cubicBezTo>
                <a:cubicBezTo>
                  <a:pt x="125185" y="1880507"/>
                  <a:pt x="125755" y="1866285"/>
                  <a:pt x="130628" y="1853292"/>
                </a:cubicBezTo>
                <a:cubicBezTo>
                  <a:pt x="134073" y="1844105"/>
                  <a:pt x="141514" y="1836964"/>
                  <a:pt x="146957" y="1828800"/>
                </a:cubicBezTo>
                <a:cubicBezTo>
                  <a:pt x="150807" y="1817250"/>
                  <a:pt x="163285" y="1781901"/>
                  <a:pt x="163285" y="1771650"/>
                </a:cubicBezTo>
                <a:cubicBezTo>
                  <a:pt x="163285" y="1634200"/>
                  <a:pt x="117408" y="1612736"/>
                  <a:pt x="187778" y="1665514"/>
                </a:cubicBezTo>
                <a:cubicBezTo>
                  <a:pt x="190500" y="1673678"/>
                  <a:pt x="189858" y="1683922"/>
                  <a:pt x="195943" y="1690007"/>
                </a:cubicBezTo>
                <a:cubicBezTo>
                  <a:pt x="202028" y="1696092"/>
                  <a:pt x="212738" y="1694322"/>
                  <a:pt x="220435" y="1698171"/>
                </a:cubicBezTo>
                <a:cubicBezTo>
                  <a:pt x="229211" y="1702559"/>
                  <a:pt x="236152" y="1710112"/>
                  <a:pt x="244928" y="1714500"/>
                </a:cubicBezTo>
                <a:cubicBezTo>
                  <a:pt x="256639" y="1720356"/>
                  <a:pt x="291616" y="1728213"/>
                  <a:pt x="302078" y="1730828"/>
                </a:cubicBezTo>
                <a:cubicBezTo>
                  <a:pt x="246090" y="1749490"/>
                  <a:pt x="315580" y="1727452"/>
                  <a:pt x="236764" y="1747157"/>
                </a:cubicBezTo>
                <a:cubicBezTo>
                  <a:pt x="228415" y="1749244"/>
                  <a:pt x="220435" y="1752600"/>
                  <a:pt x="212271" y="1755321"/>
                </a:cubicBezTo>
                <a:cubicBezTo>
                  <a:pt x="204107" y="1760764"/>
                  <a:pt x="194240" y="1764265"/>
                  <a:pt x="187778" y="1771650"/>
                </a:cubicBezTo>
                <a:cubicBezTo>
                  <a:pt x="174855" y="1786419"/>
                  <a:pt x="155121" y="1820635"/>
                  <a:pt x="155121" y="1820635"/>
                </a:cubicBezTo>
                <a:cubicBezTo>
                  <a:pt x="152400" y="1828799"/>
                  <a:pt x="150806" y="1837431"/>
                  <a:pt x="146957" y="1845128"/>
                </a:cubicBezTo>
                <a:cubicBezTo>
                  <a:pt x="142569" y="1853904"/>
                  <a:pt x="133731" y="1860312"/>
                  <a:pt x="130628" y="1869621"/>
                </a:cubicBezTo>
                <a:cubicBezTo>
                  <a:pt x="128046" y="1877366"/>
                  <a:pt x="130628" y="1885950"/>
                  <a:pt x="130628" y="1894114"/>
                </a:cubicBezTo>
              </a:path>
            </a:pathLst>
          </a:cu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514129" y="3287273"/>
            <a:ext cx="400771" cy="446739"/>
          </a:xfrm>
          <a:custGeom>
            <a:avLst/>
            <a:gdLst>
              <a:gd name="connsiteX0" fmla="*/ 221157 w 400771"/>
              <a:gd name="connsiteY0" fmla="*/ 46689 h 446739"/>
              <a:gd name="connsiteX1" fmla="*/ 221157 w 400771"/>
              <a:gd name="connsiteY1" fmla="*/ 46689 h 446739"/>
              <a:gd name="connsiteX2" fmla="*/ 164007 w 400771"/>
              <a:gd name="connsiteY2" fmla="*/ 5867 h 446739"/>
              <a:gd name="connsiteX3" fmla="*/ 98692 w 400771"/>
              <a:gd name="connsiteY3" fmla="*/ 38525 h 446739"/>
              <a:gd name="connsiteX4" fmla="*/ 90528 w 400771"/>
              <a:gd name="connsiteY4" fmla="*/ 71182 h 446739"/>
              <a:gd name="connsiteX5" fmla="*/ 33378 w 400771"/>
              <a:gd name="connsiteY5" fmla="*/ 79346 h 446739"/>
              <a:gd name="connsiteX6" fmla="*/ 41542 w 400771"/>
              <a:gd name="connsiteY6" fmla="*/ 144660 h 446739"/>
              <a:gd name="connsiteX7" fmla="*/ 106857 w 400771"/>
              <a:gd name="connsiteY7" fmla="*/ 185482 h 446739"/>
              <a:gd name="connsiteX8" fmla="*/ 82364 w 400771"/>
              <a:gd name="connsiteY8" fmla="*/ 193646 h 446739"/>
              <a:gd name="connsiteX9" fmla="*/ 49707 w 400771"/>
              <a:gd name="connsiteY9" fmla="*/ 201810 h 446739"/>
              <a:gd name="connsiteX10" fmla="*/ 25214 w 400771"/>
              <a:gd name="connsiteY10" fmla="*/ 218139 h 446739"/>
              <a:gd name="connsiteX11" fmla="*/ 17050 w 400771"/>
              <a:gd name="connsiteY11" fmla="*/ 316110 h 446739"/>
              <a:gd name="connsiteX12" fmla="*/ 721 w 400771"/>
              <a:gd name="connsiteY12" fmla="*/ 365096 h 446739"/>
              <a:gd name="connsiteX13" fmla="*/ 8885 w 400771"/>
              <a:gd name="connsiteY13" fmla="*/ 397753 h 446739"/>
              <a:gd name="connsiteX14" fmla="*/ 74200 w 400771"/>
              <a:gd name="connsiteY14" fmla="*/ 430410 h 446739"/>
              <a:gd name="connsiteX15" fmla="*/ 164007 w 400771"/>
              <a:gd name="connsiteY15" fmla="*/ 446739 h 446739"/>
              <a:gd name="connsiteX16" fmla="*/ 376278 w 400771"/>
              <a:gd name="connsiteY16" fmla="*/ 438575 h 446739"/>
              <a:gd name="connsiteX17" fmla="*/ 384442 w 400771"/>
              <a:gd name="connsiteY17" fmla="*/ 414082 h 446739"/>
              <a:gd name="connsiteX18" fmla="*/ 351785 w 400771"/>
              <a:gd name="connsiteY18" fmla="*/ 348767 h 446739"/>
              <a:gd name="connsiteX19" fmla="*/ 384442 w 400771"/>
              <a:gd name="connsiteY19" fmla="*/ 291617 h 446739"/>
              <a:gd name="connsiteX20" fmla="*/ 392607 w 400771"/>
              <a:gd name="connsiteY20" fmla="*/ 234467 h 446739"/>
              <a:gd name="connsiteX21" fmla="*/ 400771 w 400771"/>
              <a:gd name="connsiteY21" fmla="*/ 209975 h 446739"/>
              <a:gd name="connsiteX22" fmla="*/ 392607 w 400771"/>
              <a:gd name="connsiteY22" fmla="*/ 169153 h 446739"/>
              <a:gd name="connsiteX23" fmla="*/ 359950 w 400771"/>
              <a:gd name="connsiteY23" fmla="*/ 160989 h 446739"/>
              <a:gd name="connsiteX24" fmla="*/ 351785 w 400771"/>
              <a:gd name="connsiteY24" fmla="*/ 87510 h 446739"/>
              <a:gd name="connsiteX25" fmla="*/ 310964 w 400771"/>
              <a:gd name="connsiteY25" fmla="*/ 54853 h 446739"/>
              <a:gd name="connsiteX26" fmla="*/ 286471 w 400771"/>
              <a:gd name="connsiteY26" fmla="*/ 38525 h 446739"/>
              <a:gd name="connsiteX27" fmla="*/ 221157 w 400771"/>
              <a:gd name="connsiteY27" fmla="*/ 46689 h 446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00771" h="446739">
                <a:moveTo>
                  <a:pt x="221157" y="46689"/>
                </a:moveTo>
                <a:lnTo>
                  <a:pt x="221157" y="46689"/>
                </a:lnTo>
                <a:cubicBezTo>
                  <a:pt x="202107" y="33082"/>
                  <a:pt x="186517" y="12298"/>
                  <a:pt x="164007" y="5867"/>
                </a:cubicBezTo>
                <a:cubicBezTo>
                  <a:pt x="109982" y="-9569"/>
                  <a:pt x="107735" y="6875"/>
                  <a:pt x="98692" y="38525"/>
                </a:cubicBezTo>
                <a:cubicBezTo>
                  <a:pt x="95609" y="49314"/>
                  <a:pt x="100043" y="65235"/>
                  <a:pt x="90528" y="71182"/>
                </a:cubicBezTo>
                <a:cubicBezTo>
                  <a:pt x="74210" y="81381"/>
                  <a:pt x="52428" y="76625"/>
                  <a:pt x="33378" y="79346"/>
                </a:cubicBezTo>
                <a:cubicBezTo>
                  <a:pt x="36099" y="101117"/>
                  <a:pt x="31730" y="125036"/>
                  <a:pt x="41542" y="144660"/>
                </a:cubicBezTo>
                <a:cubicBezTo>
                  <a:pt x="54853" y="171282"/>
                  <a:pt x="82738" y="177442"/>
                  <a:pt x="106857" y="185482"/>
                </a:cubicBezTo>
                <a:cubicBezTo>
                  <a:pt x="98693" y="188203"/>
                  <a:pt x="90639" y="191282"/>
                  <a:pt x="82364" y="193646"/>
                </a:cubicBezTo>
                <a:cubicBezTo>
                  <a:pt x="71575" y="196728"/>
                  <a:pt x="60020" y="197390"/>
                  <a:pt x="49707" y="201810"/>
                </a:cubicBezTo>
                <a:cubicBezTo>
                  <a:pt x="40688" y="205675"/>
                  <a:pt x="33378" y="212696"/>
                  <a:pt x="25214" y="218139"/>
                </a:cubicBezTo>
                <a:cubicBezTo>
                  <a:pt x="3650" y="282829"/>
                  <a:pt x="6055" y="250147"/>
                  <a:pt x="17050" y="316110"/>
                </a:cubicBezTo>
                <a:cubicBezTo>
                  <a:pt x="11607" y="332439"/>
                  <a:pt x="-3453" y="348398"/>
                  <a:pt x="721" y="365096"/>
                </a:cubicBezTo>
                <a:cubicBezTo>
                  <a:pt x="3442" y="375982"/>
                  <a:pt x="2363" y="388622"/>
                  <a:pt x="8885" y="397753"/>
                </a:cubicBezTo>
                <a:cubicBezTo>
                  <a:pt x="28016" y="424536"/>
                  <a:pt x="46898" y="422609"/>
                  <a:pt x="74200" y="430410"/>
                </a:cubicBezTo>
                <a:cubicBezTo>
                  <a:pt x="132939" y="447193"/>
                  <a:pt x="55905" y="433227"/>
                  <a:pt x="164007" y="446739"/>
                </a:cubicBezTo>
                <a:cubicBezTo>
                  <a:pt x="234764" y="444018"/>
                  <a:pt x="306233" y="448952"/>
                  <a:pt x="376278" y="438575"/>
                </a:cubicBezTo>
                <a:cubicBezTo>
                  <a:pt x="384791" y="437314"/>
                  <a:pt x="384442" y="422688"/>
                  <a:pt x="384442" y="414082"/>
                </a:cubicBezTo>
                <a:cubicBezTo>
                  <a:pt x="384442" y="351540"/>
                  <a:pt x="390338" y="361619"/>
                  <a:pt x="351785" y="348767"/>
                </a:cubicBezTo>
                <a:cubicBezTo>
                  <a:pt x="362020" y="333416"/>
                  <a:pt x="379660" y="309153"/>
                  <a:pt x="384442" y="291617"/>
                </a:cubicBezTo>
                <a:cubicBezTo>
                  <a:pt x="389505" y="273052"/>
                  <a:pt x="388833" y="253337"/>
                  <a:pt x="392607" y="234467"/>
                </a:cubicBezTo>
                <a:cubicBezTo>
                  <a:pt x="394295" y="226029"/>
                  <a:pt x="398050" y="218139"/>
                  <a:pt x="400771" y="209975"/>
                </a:cubicBezTo>
                <a:cubicBezTo>
                  <a:pt x="398050" y="196368"/>
                  <a:pt x="401491" y="179814"/>
                  <a:pt x="392607" y="169153"/>
                </a:cubicBezTo>
                <a:cubicBezTo>
                  <a:pt x="385424" y="160533"/>
                  <a:pt x="364968" y="171025"/>
                  <a:pt x="359950" y="160989"/>
                </a:cubicBezTo>
                <a:cubicBezTo>
                  <a:pt x="348929" y="138947"/>
                  <a:pt x="357762" y="111418"/>
                  <a:pt x="351785" y="87510"/>
                </a:cubicBezTo>
                <a:cubicBezTo>
                  <a:pt x="343920" y="56052"/>
                  <a:pt x="333156" y="65949"/>
                  <a:pt x="310964" y="54853"/>
                </a:cubicBezTo>
                <a:cubicBezTo>
                  <a:pt x="302188" y="50465"/>
                  <a:pt x="294635" y="43968"/>
                  <a:pt x="286471" y="38525"/>
                </a:cubicBezTo>
                <a:cubicBezTo>
                  <a:pt x="202120" y="46960"/>
                  <a:pt x="232043" y="45328"/>
                  <a:pt x="221157" y="46689"/>
                </a:cubicBezTo>
                <a:close/>
              </a:path>
            </a:pathLst>
          </a:cu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852943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 data</a:t>
            </a:r>
            <a:endParaRPr lang="en-US" dirty="0"/>
          </a:p>
        </p:txBody>
      </p:sp>
      <p:sp>
        <p:nvSpPr>
          <p:cNvPr id="3" name="Content Placeholder 2"/>
          <p:cNvSpPr>
            <a:spLocks noGrp="1"/>
          </p:cNvSpPr>
          <p:nvPr>
            <p:ph idx="1"/>
          </p:nvPr>
        </p:nvSpPr>
        <p:spPr>
          <a:xfrm>
            <a:off x="304800" y="1524000"/>
            <a:ext cx="8686800" cy="4525963"/>
          </a:xfrm>
        </p:spPr>
        <p:txBody>
          <a:bodyPr>
            <a:normAutofit fontScale="55000" lnSpcReduction="20000"/>
          </a:bodyPr>
          <a:lstStyle/>
          <a:p>
            <a:r>
              <a:rPr lang="en-US" b="1" dirty="0" smtClean="0"/>
              <a:t>Vitals:  </a:t>
            </a:r>
            <a:r>
              <a:rPr lang="en-US" dirty="0" smtClean="0"/>
              <a:t>T=37, P=110 with irregularly irregular rhythm, PO2=100%, BP=96/66</a:t>
            </a:r>
          </a:p>
          <a:p>
            <a:endParaRPr lang="en-US" dirty="0" smtClean="0"/>
          </a:p>
          <a:p>
            <a:r>
              <a:rPr lang="en-US" b="1" dirty="0" smtClean="0"/>
              <a:t>Labs:  </a:t>
            </a:r>
            <a:r>
              <a:rPr lang="en-US" dirty="0" smtClean="0"/>
              <a:t>Blood glucose=504, WBC=16.9, Cr=2.4 (baseline=0.6), lactate=2.6 (normal &lt;1).  </a:t>
            </a:r>
          </a:p>
          <a:p>
            <a:endParaRPr lang="en-US" dirty="0"/>
          </a:p>
          <a:p>
            <a:r>
              <a:rPr lang="en-US" b="1" dirty="0" smtClean="0"/>
              <a:t>General PE:  </a:t>
            </a:r>
            <a:r>
              <a:rPr lang="en-US" dirty="0" smtClean="0"/>
              <a:t>Diaphoretic, oral secretions require suctioning, </a:t>
            </a:r>
            <a:r>
              <a:rPr lang="en-US" dirty="0" err="1" smtClean="0"/>
              <a:t>rales</a:t>
            </a:r>
            <a:r>
              <a:rPr lang="en-US" dirty="0" smtClean="0"/>
              <a:t> audible, pale, dry mucous membranes.  Stage III sacral decubitus ulcer.  PEG and Tracheostomy in place.</a:t>
            </a:r>
          </a:p>
          <a:p>
            <a:endParaRPr lang="en-US" dirty="0" smtClean="0"/>
          </a:p>
          <a:p>
            <a:r>
              <a:rPr lang="en-US" b="1" dirty="0" smtClean="0"/>
              <a:t>Neurologic Exam:  O</a:t>
            </a:r>
            <a:r>
              <a:rPr lang="en-US" dirty="0" smtClean="0"/>
              <a:t>btunded, globally aphasic, </a:t>
            </a:r>
            <a:r>
              <a:rPr lang="en-US" dirty="0" err="1" smtClean="0"/>
              <a:t>dysconjugate</a:t>
            </a:r>
            <a:r>
              <a:rPr lang="en-US" dirty="0" smtClean="0"/>
              <a:t> gaze, no gag reflex, dysphagia, slight grimace to deep pain stimulus in bilateral UE and LE.   Because of level of consciousness and aphasia, exam is severely limited.</a:t>
            </a:r>
          </a:p>
          <a:p>
            <a:pPr marL="0" indent="0">
              <a:buNone/>
            </a:pPr>
            <a:r>
              <a:rPr lang="en-US" dirty="0" smtClean="0"/>
              <a:t> </a:t>
            </a:r>
            <a:endParaRPr lang="en-US" b="1" dirty="0"/>
          </a:p>
          <a:p>
            <a:r>
              <a:rPr lang="en-US" b="1" dirty="0" smtClean="0"/>
              <a:t>Imaging:  </a:t>
            </a:r>
          </a:p>
          <a:p>
            <a:pPr lvl="1">
              <a:buFont typeface="Wingdings" panose="05000000000000000000" pitchFamily="2" charset="2"/>
              <a:buChar char="§"/>
            </a:pPr>
            <a:r>
              <a:rPr lang="en-US" dirty="0" smtClean="0"/>
              <a:t>Chest </a:t>
            </a:r>
            <a:r>
              <a:rPr lang="en-US" dirty="0" err="1" smtClean="0"/>
              <a:t>xray</a:t>
            </a:r>
            <a:r>
              <a:rPr lang="en-US" dirty="0" smtClean="0"/>
              <a:t>:  Bilateral infiltrate with consolidation.  </a:t>
            </a:r>
          </a:p>
          <a:p>
            <a:pPr lvl="1">
              <a:buFont typeface="Wingdings" panose="05000000000000000000" pitchFamily="2" charset="2"/>
              <a:buChar char="§"/>
            </a:pPr>
            <a:r>
              <a:rPr lang="en-US" dirty="0" smtClean="0"/>
              <a:t>CT brain (see next slide)</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91206998"/>
      </p:ext>
    </p:extLst>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84123" y="304800"/>
            <a:ext cx="8686800" cy="838200"/>
          </a:xfrm>
        </p:spPr>
        <p:txBody>
          <a:bodyPr>
            <a:normAutofit/>
          </a:bodyPr>
          <a:lstStyle/>
          <a:p>
            <a:r>
              <a:rPr lang="en-US" sz="1800" dirty="0" smtClean="0"/>
              <a:t>PCA by region (P1, P2, P3):</a:t>
            </a:r>
            <a:endParaRPr lang="en-US" sz="1800" dirty="0"/>
          </a:p>
        </p:txBody>
      </p:sp>
      <p:pic>
        <p:nvPicPr>
          <p:cNvPr id="1027" name="Picture 3"/>
          <p:cNvPicPr>
            <a:picLocks noGrp="1" noChangeAspect="1" noChangeArrowheads="1"/>
          </p:cNvPicPr>
          <p:nvPr>
            <p:ph idx="1"/>
          </p:nvPr>
        </p:nvPicPr>
        <p:blipFill>
          <a:blip r:embed="rId2"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t="29438" b="29438"/>
          <a:stretch>
            <a:fillRect/>
          </a:stretch>
        </p:blipFill>
        <p:spPr bwMode="auto">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sp>
        <p:nvSpPr>
          <p:cNvPr id="3" name="Multiply 2"/>
          <p:cNvSpPr/>
          <p:nvPr/>
        </p:nvSpPr>
        <p:spPr>
          <a:xfrm>
            <a:off x="4331966" y="2904853"/>
            <a:ext cx="182880" cy="182880"/>
          </a:xfrm>
          <a:prstGeom prst="mathMultiply">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5" name="Multiply 4"/>
          <p:cNvSpPr/>
          <p:nvPr/>
        </p:nvSpPr>
        <p:spPr>
          <a:xfrm>
            <a:off x="4764683" y="2900499"/>
            <a:ext cx="182880" cy="182880"/>
          </a:xfrm>
          <a:prstGeom prst="mathMultiply">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6" name="Multiply 5"/>
          <p:cNvSpPr/>
          <p:nvPr/>
        </p:nvSpPr>
        <p:spPr>
          <a:xfrm>
            <a:off x="4490363" y="2900499"/>
            <a:ext cx="274320" cy="274320"/>
          </a:xfrm>
          <a:prstGeom prst="mathMultiply">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4" name="Freeform 3"/>
          <p:cNvSpPr/>
          <p:nvPr/>
        </p:nvSpPr>
        <p:spPr>
          <a:xfrm>
            <a:off x="3641271" y="2462790"/>
            <a:ext cx="579665" cy="2460625"/>
          </a:xfrm>
          <a:custGeom>
            <a:avLst/>
            <a:gdLst>
              <a:gd name="connsiteX0" fmla="*/ 563336 w 579665"/>
              <a:gd name="connsiteY0" fmla="*/ 19153 h 2460625"/>
              <a:gd name="connsiteX1" fmla="*/ 563336 w 579665"/>
              <a:gd name="connsiteY1" fmla="*/ 19153 h 2460625"/>
              <a:gd name="connsiteX2" fmla="*/ 530679 w 579665"/>
              <a:gd name="connsiteY2" fmla="*/ 117124 h 2460625"/>
              <a:gd name="connsiteX3" fmla="*/ 522515 w 579665"/>
              <a:gd name="connsiteY3" fmla="*/ 182439 h 2460625"/>
              <a:gd name="connsiteX4" fmla="*/ 514350 w 579665"/>
              <a:gd name="connsiteY4" fmla="*/ 206931 h 2460625"/>
              <a:gd name="connsiteX5" fmla="*/ 506186 w 579665"/>
              <a:gd name="connsiteY5" fmla="*/ 247753 h 2460625"/>
              <a:gd name="connsiteX6" fmla="*/ 489858 w 579665"/>
              <a:gd name="connsiteY6" fmla="*/ 304903 h 2460625"/>
              <a:gd name="connsiteX7" fmla="*/ 473529 w 579665"/>
              <a:gd name="connsiteY7" fmla="*/ 370217 h 2460625"/>
              <a:gd name="connsiteX8" fmla="*/ 465365 w 579665"/>
              <a:gd name="connsiteY8" fmla="*/ 394710 h 2460625"/>
              <a:gd name="connsiteX9" fmla="*/ 440872 w 579665"/>
              <a:gd name="connsiteY9" fmla="*/ 411039 h 2460625"/>
              <a:gd name="connsiteX10" fmla="*/ 391886 w 579665"/>
              <a:gd name="connsiteY10" fmla="*/ 427367 h 2460625"/>
              <a:gd name="connsiteX11" fmla="*/ 326572 w 579665"/>
              <a:gd name="connsiteY11" fmla="*/ 443696 h 2460625"/>
              <a:gd name="connsiteX12" fmla="*/ 302079 w 579665"/>
              <a:gd name="connsiteY12" fmla="*/ 460024 h 2460625"/>
              <a:gd name="connsiteX13" fmla="*/ 244929 w 579665"/>
              <a:gd name="connsiteY13" fmla="*/ 533503 h 2460625"/>
              <a:gd name="connsiteX14" fmla="*/ 204108 w 579665"/>
              <a:gd name="connsiteY14" fmla="*/ 582489 h 2460625"/>
              <a:gd name="connsiteX15" fmla="*/ 195943 w 579665"/>
              <a:gd name="connsiteY15" fmla="*/ 606981 h 2460625"/>
              <a:gd name="connsiteX16" fmla="*/ 163286 w 579665"/>
              <a:gd name="connsiteY16" fmla="*/ 655967 h 2460625"/>
              <a:gd name="connsiteX17" fmla="*/ 122465 w 579665"/>
              <a:gd name="connsiteY17" fmla="*/ 713117 h 2460625"/>
              <a:gd name="connsiteX18" fmla="*/ 106136 w 579665"/>
              <a:gd name="connsiteY18" fmla="*/ 737610 h 2460625"/>
              <a:gd name="connsiteX19" fmla="*/ 81643 w 579665"/>
              <a:gd name="connsiteY19" fmla="*/ 762103 h 2460625"/>
              <a:gd name="connsiteX20" fmla="*/ 65315 w 579665"/>
              <a:gd name="connsiteY20" fmla="*/ 811089 h 2460625"/>
              <a:gd name="connsiteX21" fmla="*/ 57150 w 579665"/>
              <a:gd name="connsiteY21" fmla="*/ 835581 h 2460625"/>
              <a:gd name="connsiteX22" fmla="*/ 40822 w 579665"/>
              <a:gd name="connsiteY22" fmla="*/ 892731 h 2460625"/>
              <a:gd name="connsiteX23" fmla="*/ 24493 w 579665"/>
              <a:gd name="connsiteY23" fmla="*/ 917224 h 2460625"/>
              <a:gd name="connsiteX24" fmla="*/ 16329 w 579665"/>
              <a:gd name="connsiteY24" fmla="*/ 941717 h 2460625"/>
              <a:gd name="connsiteX25" fmla="*/ 0 w 579665"/>
              <a:gd name="connsiteY25" fmla="*/ 1064181 h 2460625"/>
              <a:gd name="connsiteX26" fmla="*/ 8165 w 579665"/>
              <a:gd name="connsiteY26" fmla="*/ 1178481 h 2460625"/>
              <a:gd name="connsiteX27" fmla="*/ 16329 w 579665"/>
              <a:gd name="connsiteY27" fmla="*/ 1211139 h 2460625"/>
              <a:gd name="connsiteX28" fmla="*/ 48986 w 579665"/>
              <a:gd name="connsiteY28" fmla="*/ 1260124 h 2460625"/>
              <a:gd name="connsiteX29" fmla="*/ 130629 w 579665"/>
              <a:gd name="connsiteY29" fmla="*/ 1382589 h 2460625"/>
              <a:gd name="connsiteX30" fmla="*/ 146958 w 579665"/>
              <a:gd name="connsiteY30" fmla="*/ 1407081 h 2460625"/>
              <a:gd name="connsiteX31" fmla="*/ 163286 w 579665"/>
              <a:gd name="connsiteY31" fmla="*/ 1439739 h 2460625"/>
              <a:gd name="connsiteX32" fmla="*/ 187779 w 579665"/>
              <a:gd name="connsiteY32" fmla="*/ 1464231 h 2460625"/>
              <a:gd name="connsiteX33" fmla="*/ 220436 w 579665"/>
              <a:gd name="connsiteY33" fmla="*/ 1513217 h 2460625"/>
              <a:gd name="connsiteX34" fmla="*/ 236765 w 579665"/>
              <a:gd name="connsiteY34" fmla="*/ 1537710 h 2460625"/>
              <a:gd name="connsiteX35" fmla="*/ 261258 w 579665"/>
              <a:gd name="connsiteY35" fmla="*/ 1594860 h 2460625"/>
              <a:gd name="connsiteX36" fmla="*/ 269422 w 579665"/>
              <a:gd name="connsiteY36" fmla="*/ 1619353 h 2460625"/>
              <a:gd name="connsiteX37" fmla="*/ 285750 w 579665"/>
              <a:gd name="connsiteY37" fmla="*/ 1643846 h 2460625"/>
              <a:gd name="connsiteX38" fmla="*/ 293915 w 579665"/>
              <a:gd name="connsiteY38" fmla="*/ 1668339 h 2460625"/>
              <a:gd name="connsiteX39" fmla="*/ 326572 w 579665"/>
              <a:gd name="connsiteY39" fmla="*/ 1717324 h 2460625"/>
              <a:gd name="connsiteX40" fmla="*/ 342900 w 579665"/>
              <a:gd name="connsiteY40" fmla="*/ 1741817 h 2460625"/>
              <a:gd name="connsiteX41" fmla="*/ 375558 w 579665"/>
              <a:gd name="connsiteY41" fmla="*/ 1790803 h 2460625"/>
              <a:gd name="connsiteX42" fmla="*/ 391886 w 579665"/>
              <a:gd name="connsiteY42" fmla="*/ 1815296 h 2460625"/>
              <a:gd name="connsiteX43" fmla="*/ 440872 w 579665"/>
              <a:gd name="connsiteY43" fmla="*/ 1856117 h 2460625"/>
              <a:gd name="connsiteX44" fmla="*/ 473529 w 579665"/>
              <a:gd name="connsiteY44" fmla="*/ 1905103 h 2460625"/>
              <a:gd name="connsiteX45" fmla="*/ 498022 w 579665"/>
              <a:gd name="connsiteY45" fmla="*/ 1962253 h 2460625"/>
              <a:gd name="connsiteX46" fmla="*/ 506186 w 579665"/>
              <a:gd name="connsiteY46" fmla="*/ 2035731 h 2460625"/>
              <a:gd name="connsiteX47" fmla="*/ 522515 w 579665"/>
              <a:gd name="connsiteY47" fmla="*/ 2084717 h 2460625"/>
              <a:gd name="connsiteX48" fmla="*/ 530679 w 579665"/>
              <a:gd name="connsiteY48" fmla="*/ 2109210 h 2460625"/>
              <a:gd name="connsiteX49" fmla="*/ 538843 w 579665"/>
              <a:gd name="connsiteY49" fmla="*/ 2150031 h 2460625"/>
              <a:gd name="connsiteX50" fmla="*/ 563336 w 579665"/>
              <a:gd name="connsiteY50" fmla="*/ 2141867 h 2460625"/>
              <a:gd name="connsiteX51" fmla="*/ 571500 w 579665"/>
              <a:gd name="connsiteY51" fmla="*/ 2166360 h 2460625"/>
              <a:gd name="connsiteX52" fmla="*/ 563336 w 579665"/>
              <a:gd name="connsiteY52" fmla="*/ 2215346 h 2460625"/>
              <a:gd name="connsiteX53" fmla="*/ 555172 w 579665"/>
              <a:gd name="connsiteY53" fmla="*/ 2019403 h 2460625"/>
              <a:gd name="connsiteX54" fmla="*/ 547008 w 579665"/>
              <a:gd name="connsiteY54" fmla="*/ 2068389 h 2460625"/>
              <a:gd name="connsiteX55" fmla="*/ 538843 w 579665"/>
              <a:gd name="connsiteY55" fmla="*/ 2043896 h 2460625"/>
              <a:gd name="connsiteX56" fmla="*/ 514350 w 579665"/>
              <a:gd name="connsiteY56" fmla="*/ 1986746 h 2460625"/>
              <a:gd name="connsiteX57" fmla="*/ 506186 w 579665"/>
              <a:gd name="connsiteY57" fmla="*/ 1937760 h 2460625"/>
              <a:gd name="connsiteX58" fmla="*/ 481693 w 579665"/>
              <a:gd name="connsiteY58" fmla="*/ 1856117 h 2460625"/>
              <a:gd name="connsiteX59" fmla="*/ 473529 w 579665"/>
              <a:gd name="connsiteY59" fmla="*/ 1831624 h 2460625"/>
              <a:gd name="connsiteX60" fmla="*/ 457200 w 579665"/>
              <a:gd name="connsiteY60" fmla="*/ 1807131 h 2460625"/>
              <a:gd name="connsiteX61" fmla="*/ 424543 w 579665"/>
              <a:gd name="connsiteY61" fmla="*/ 1766310 h 2460625"/>
              <a:gd name="connsiteX62" fmla="*/ 408215 w 579665"/>
              <a:gd name="connsiteY62" fmla="*/ 1717324 h 2460625"/>
              <a:gd name="connsiteX63" fmla="*/ 400050 w 579665"/>
              <a:gd name="connsiteY63" fmla="*/ 1692831 h 2460625"/>
              <a:gd name="connsiteX64" fmla="*/ 383722 w 579665"/>
              <a:gd name="connsiteY64" fmla="*/ 1668339 h 2460625"/>
              <a:gd name="connsiteX65" fmla="*/ 351065 w 579665"/>
              <a:gd name="connsiteY65" fmla="*/ 1660174 h 2460625"/>
              <a:gd name="connsiteX66" fmla="*/ 326572 w 579665"/>
              <a:gd name="connsiteY66" fmla="*/ 1635681 h 2460625"/>
              <a:gd name="connsiteX67" fmla="*/ 310243 w 579665"/>
              <a:gd name="connsiteY67" fmla="*/ 1611189 h 2460625"/>
              <a:gd name="connsiteX68" fmla="*/ 285750 w 579665"/>
              <a:gd name="connsiteY68" fmla="*/ 1578531 h 2460625"/>
              <a:gd name="connsiteX69" fmla="*/ 277586 w 579665"/>
              <a:gd name="connsiteY69" fmla="*/ 1554039 h 2460625"/>
              <a:gd name="connsiteX70" fmla="*/ 236765 w 579665"/>
              <a:gd name="connsiteY70" fmla="*/ 1505053 h 2460625"/>
              <a:gd name="connsiteX71" fmla="*/ 228600 w 579665"/>
              <a:gd name="connsiteY71" fmla="*/ 1480560 h 2460625"/>
              <a:gd name="connsiteX72" fmla="*/ 212272 w 579665"/>
              <a:gd name="connsiteY72" fmla="*/ 1447903 h 2460625"/>
              <a:gd name="connsiteX73" fmla="*/ 204108 w 579665"/>
              <a:gd name="connsiteY73" fmla="*/ 1423410 h 2460625"/>
              <a:gd name="connsiteX74" fmla="*/ 171450 w 579665"/>
              <a:gd name="connsiteY74" fmla="*/ 1366260 h 2460625"/>
              <a:gd name="connsiteX75" fmla="*/ 130629 w 579665"/>
              <a:gd name="connsiteY75" fmla="*/ 1292781 h 2460625"/>
              <a:gd name="connsiteX76" fmla="*/ 106136 w 579665"/>
              <a:gd name="connsiteY76" fmla="*/ 1284617 h 2460625"/>
              <a:gd name="connsiteX77" fmla="*/ 89808 w 579665"/>
              <a:gd name="connsiteY77" fmla="*/ 1260124 h 2460625"/>
              <a:gd name="connsiteX78" fmla="*/ 73479 w 579665"/>
              <a:gd name="connsiteY78" fmla="*/ 1211139 h 2460625"/>
              <a:gd name="connsiteX79" fmla="*/ 65315 w 579665"/>
              <a:gd name="connsiteY79" fmla="*/ 1186646 h 2460625"/>
              <a:gd name="connsiteX80" fmla="*/ 40822 w 579665"/>
              <a:gd name="connsiteY80" fmla="*/ 1129496 h 2460625"/>
              <a:gd name="connsiteX81" fmla="*/ 57150 w 579665"/>
              <a:gd name="connsiteY81" fmla="*/ 933553 h 2460625"/>
              <a:gd name="connsiteX82" fmla="*/ 81643 w 579665"/>
              <a:gd name="connsiteY82" fmla="*/ 851910 h 2460625"/>
              <a:gd name="connsiteX83" fmla="*/ 97972 w 579665"/>
              <a:gd name="connsiteY83" fmla="*/ 802924 h 2460625"/>
              <a:gd name="connsiteX84" fmla="*/ 106136 w 579665"/>
              <a:gd name="connsiteY84" fmla="*/ 778431 h 2460625"/>
              <a:gd name="connsiteX85" fmla="*/ 122465 w 579665"/>
              <a:gd name="connsiteY85" fmla="*/ 753939 h 2460625"/>
              <a:gd name="connsiteX86" fmla="*/ 138793 w 579665"/>
              <a:gd name="connsiteY86" fmla="*/ 704953 h 2460625"/>
              <a:gd name="connsiteX87" fmla="*/ 146958 w 579665"/>
              <a:gd name="connsiteY87" fmla="*/ 680460 h 2460625"/>
              <a:gd name="connsiteX88" fmla="*/ 155122 w 579665"/>
              <a:gd name="connsiteY88" fmla="*/ 647803 h 2460625"/>
              <a:gd name="connsiteX89" fmla="*/ 171450 w 579665"/>
              <a:gd name="connsiteY89" fmla="*/ 623310 h 2460625"/>
              <a:gd name="connsiteX90" fmla="*/ 187779 w 579665"/>
              <a:gd name="connsiteY90" fmla="*/ 574324 h 2460625"/>
              <a:gd name="connsiteX91" fmla="*/ 204108 w 579665"/>
              <a:gd name="connsiteY91" fmla="*/ 525339 h 2460625"/>
              <a:gd name="connsiteX92" fmla="*/ 212272 w 579665"/>
              <a:gd name="connsiteY92" fmla="*/ 500846 h 2460625"/>
              <a:gd name="connsiteX93" fmla="*/ 269422 w 579665"/>
              <a:gd name="connsiteY93" fmla="*/ 476353 h 2460625"/>
              <a:gd name="connsiteX94" fmla="*/ 326572 w 579665"/>
              <a:gd name="connsiteY94" fmla="*/ 435531 h 2460625"/>
              <a:gd name="connsiteX95" fmla="*/ 367393 w 579665"/>
              <a:gd name="connsiteY95" fmla="*/ 427367 h 2460625"/>
              <a:gd name="connsiteX96" fmla="*/ 416379 w 579665"/>
              <a:gd name="connsiteY96" fmla="*/ 411039 h 2460625"/>
              <a:gd name="connsiteX97" fmla="*/ 440872 w 579665"/>
              <a:gd name="connsiteY97" fmla="*/ 394710 h 2460625"/>
              <a:gd name="connsiteX98" fmla="*/ 481693 w 579665"/>
              <a:gd name="connsiteY98" fmla="*/ 345724 h 2460625"/>
              <a:gd name="connsiteX99" fmla="*/ 489858 w 579665"/>
              <a:gd name="connsiteY99" fmla="*/ 321231 h 2460625"/>
              <a:gd name="connsiteX100" fmla="*/ 506186 w 579665"/>
              <a:gd name="connsiteY100" fmla="*/ 190603 h 2460625"/>
              <a:gd name="connsiteX101" fmla="*/ 522515 w 579665"/>
              <a:gd name="connsiteY101" fmla="*/ 166110 h 2460625"/>
              <a:gd name="connsiteX102" fmla="*/ 538843 w 579665"/>
              <a:gd name="connsiteY102" fmla="*/ 108960 h 2460625"/>
              <a:gd name="connsiteX103" fmla="*/ 547008 w 579665"/>
              <a:gd name="connsiteY103" fmla="*/ 84467 h 2460625"/>
              <a:gd name="connsiteX104" fmla="*/ 538843 w 579665"/>
              <a:gd name="connsiteY104" fmla="*/ 2824 h 2460625"/>
              <a:gd name="connsiteX105" fmla="*/ 530679 w 579665"/>
              <a:gd name="connsiteY105" fmla="*/ 51810 h 2460625"/>
              <a:gd name="connsiteX106" fmla="*/ 522515 w 579665"/>
              <a:gd name="connsiteY106" fmla="*/ 108960 h 2460625"/>
              <a:gd name="connsiteX107" fmla="*/ 506186 w 579665"/>
              <a:gd name="connsiteY107" fmla="*/ 157946 h 2460625"/>
              <a:gd name="connsiteX108" fmla="*/ 498022 w 579665"/>
              <a:gd name="connsiteY108" fmla="*/ 198767 h 2460625"/>
              <a:gd name="connsiteX109" fmla="*/ 481693 w 579665"/>
              <a:gd name="connsiteY109" fmla="*/ 288574 h 2460625"/>
              <a:gd name="connsiteX110" fmla="*/ 473529 w 579665"/>
              <a:gd name="connsiteY110" fmla="*/ 313067 h 2460625"/>
              <a:gd name="connsiteX111" fmla="*/ 457200 w 579665"/>
              <a:gd name="connsiteY111" fmla="*/ 313067 h 2460625"/>
              <a:gd name="connsiteX112" fmla="*/ 432708 w 579665"/>
              <a:gd name="connsiteY112" fmla="*/ 362053 h 2460625"/>
              <a:gd name="connsiteX113" fmla="*/ 424543 w 579665"/>
              <a:gd name="connsiteY113" fmla="*/ 394710 h 2460625"/>
              <a:gd name="connsiteX114" fmla="*/ 400050 w 579665"/>
              <a:gd name="connsiteY114" fmla="*/ 402874 h 2460625"/>
              <a:gd name="connsiteX115" fmla="*/ 326572 w 579665"/>
              <a:gd name="connsiteY115" fmla="*/ 411039 h 2460625"/>
              <a:gd name="connsiteX116" fmla="*/ 302079 w 579665"/>
              <a:gd name="connsiteY116" fmla="*/ 419203 h 2460625"/>
              <a:gd name="connsiteX117" fmla="*/ 253093 w 579665"/>
              <a:gd name="connsiteY117" fmla="*/ 460024 h 2460625"/>
              <a:gd name="connsiteX118" fmla="*/ 228600 w 579665"/>
              <a:gd name="connsiteY118" fmla="*/ 476353 h 2460625"/>
              <a:gd name="connsiteX119" fmla="*/ 204108 w 579665"/>
              <a:gd name="connsiteY119" fmla="*/ 525339 h 2460625"/>
              <a:gd name="connsiteX120" fmla="*/ 155122 w 579665"/>
              <a:gd name="connsiteY120" fmla="*/ 574324 h 2460625"/>
              <a:gd name="connsiteX121" fmla="*/ 146958 w 579665"/>
              <a:gd name="connsiteY121" fmla="*/ 598817 h 2460625"/>
              <a:gd name="connsiteX122" fmla="*/ 89808 w 579665"/>
              <a:gd name="connsiteY122" fmla="*/ 680460 h 2460625"/>
              <a:gd name="connsiteX123" fmla="*/ 73479 w 579665"/>
              <a:gd name="connsiteY123" fmla="*/ 745774 h 2460625"/>
              <a:gd name="connsiteX124" fmla="*/ 65315 w 579665"/>
              <a:gd name="connsiteY124" fmla="*/ 770267 h 2460625"/>
              <a:gd name="connsiteX125" fmla="*/ 48986 w 579665"/>
              <a:gd name="connsiteY125" fmla="*/ 843746 h 2460625"/>
              <a:gd name="connsiteX126" fmla="*/ 40822 w 579665"/>
              <a:gd name="connsiteY126" fmla="*/ 868239 h 2460625"/>
              <a:gd name="connsiteX127" fmla="*/ 24493 w 579665"/>
              <a:gd name="connsiteY127" fmla="*/ 892731 h 2460625"/>
              <a:gd name="connsiteX128" fmla="*/ 24493 w 579665"/>
              <a:gd name="connsiteY128" fmla="*/ 1031524 h 2460625"/>
              <a:gd name="connsiteX129" fmla="*/ 40822 w 579665"/>
              <a:gd name="connsiteY129" fmla="*/ 1080510 h 2460625"/>
              <a:gd name="connsiteX130" fmla="*/ 48986 w 579665"/>
              <a:gd name="connsiteY130" fmla="*/ 1243796 h 2460625"/>
              <a:gd name="connsiteX131" fmla="*/ 57150 w 579665"/>
              <a:gd name="connsiteY131" fmla="*/ 1268289 h 2460625"/>
              <a:gd name="connsiteX132" fmla="*/ 81643 w 579665"/>
              <a:gd name="connsiteY132" fmla="*/ 1292781 h 2460625"/>
              <a:gd name="connsiteX133" fmla="*/ 106136 w 579665"/>
              <a:gd name="connsiteY133" fmla="*/ 1300946 h 2460625"/>
              <a:gd name="connsiteX134" fmla="*/ 138793 w 579665"/>
              <a:gd name="connsiteY134" fmla="*/ 1333603 h 2460625"/>
              <a:gd name="connsiteX135" fmla="*/ 171450 w 579665"/>
              <a:gd name="connsiteY135" fmla="*/ 1382589 h 2460625"/>
              <a:gd name="connsiteX136" fmla="*/ 212272 w 579665"/>
              <a:gd name="connsiteY136" fmla="*/ 1431574 h 2460625"/>
              <a:gd name="connsiteX137" fmla="*/ 220436 w 579665"/>
              <a:gd name="connsiteY137" fmla="*/ 1456067 h 2460625"/>
              <a:gd name="connsiteX138" fmla="*/ 269422 w 579665"/>
              <a:gd name="connsiteY138" fmla="*/ 1529546 h 2460625"/>
              <a:gd name="connsiteX139" fmla="*/ 285750 w 579665"/>
              <a:gd name="connsiteY139" fmla="*/ 1554039 h 2460625"/>
              <a:gd name="connsiteX140" fmla="*/ 302079 w 579665"/>
              <a:gd name="connsiteY140" fmla="*/ 1578531 h 2460625"/>
              <a:gd name="connsiteX141" fmla="*/ 310243 w 579665"/>
              <a:gd name="connsiteY141" fmla="*/ 1603024 h 2460625"/>
              <a:gd name="connsiteX142" fmla="*/ 318408 w 579665"/>
              <a:gd name="connsiteY142" fmla="*/ 1635681 h 2460625"/>
              <a:gd name="connsiteX143" fmla="*/ 334736 w 579665"/>
              <a:gd name="connsiteY143" fmla="*/ 1660174 h 2460625"/>
              <a:gd name="connsiteX144" fmla="*/ 351065 w 579665"/>
              <a:gd name="connsiteY144" fmla="*/ 1709160 h 2460625"/>
              <a:gd name="connsiteX145" fmla="*/ 367393 w 579665"/>
              <a:gd name="connsiteY145" fmla="*/ 1741817 h 2460625"/>
              <a:gd name="connsiteX146" fmla="*/ 391886 w 579665"/>
              <a:gd name="connsiteY146" fmla="*/ 1790803 h 2460625"/>
              <a:gd name="connsiteX147" fmla="*/ 416379 w 579665"/>
              <a:gd name="connsiteY147" fmla="*/ 1798967 h 2460625"/>
              <a:gd name="connsiteX148" fmla="*/ 416379 w 579665"/>
              <a:gd name="connsiteY148" fmla="*/ 1717324 h 2460625"/>
              <a:gd name="connsiteX149" fmla="*/ 391886 w 579665"/>
              <a:gd name="connsiteY149" fmla="*/ 1692831 h 2460625"/>
              <a:gd name="connsiteX150" fmla="*/ 383722 w 579665"/>
              <a:gd name="connsiteY150" fmla="*/ 1725489 h 2460625"/>
              <a:gd name="connsiteX151" fmla="*/ 416379 w 579665"/>
              <a:gd name="connsiteY151" fmla="*/ 1774474 h 2460625"/>
              <a:gd name="connsiteX152" fmla="*/ 440872 w 579665"/>
              <a:gd name="connsiteY152" fmla="*/ 1807131 h 2460625"/>
              <a:gd name="connsiteX153" fmla="*/ 424543 w 579665"/>
              <a:gd name="connsiteY153" fmla="*/ 1774474 h 2460625"/>
              <a:gd name="connsiteX154" fmla="*/ 416379 w 579665"/>
              <a:gd name="connsiteY154" fmla="*/ 1749981 h 2460625"/>
              <a:gd name="connsiteX155" fmla="*/ 391886 w 579665"/>
              <a:gd name="connsiteY155" fmla="*/ 1725489 h 2460625"/>
              <a:gd name="connsiteX156" fmla="*/ 367393 w 579665"/>
              <a:gd name="connsiteY156" fmla="*/ 1676503 h 2460625"/>
              <a:gd name="connsiteX157" fmla="*/ 351065 w 579665"/>
              <a:gd name="connsiteY157" fmla="*/ 1643846 h 2460625"/>
              <a:gd name="connsiteX158" fmla="*/ 334736 w 579665"/>
              <a:gd name="connsiteY158" fmla="*/ 1594860 h 2460625"/>
              <a:gd name="connsiteX159" fmla="*/ 359229 w 579665"/>
              <a:gd name="connsiteY159" fmla="*/ 1619353 h 2460625"/>
              <a:gd name="connsiteX160" fmla="*/ 400050 w 579665"/>
              <a:gd name="connsiteY160" fmla="*/ 1684667 h 2460625"/>
              <a:gd name="connsiteX161" fmla="*/ 432708 w 579665"/>
              <a:gd name="connsiteY161" fmla="*/ 1741817 h 2460625"/>
              <a:gd name="connsiteX162" fmla="*/ 449036 w 579665"/>
              <a:gd name="connsiteY162" fmla="*/ 1815296 h 2460625"/>
              <a:gd name="connsiteX163" fmla="*/ 465365 w 579665"/>
              <a:gd name="connsiteY163" fmla="*/ 1864281 h 2460625"/>
              <a:gd name="connsiteX164" fmla="*/ 473529 w 579665"/>
              <a:gd name="connsiteY164" fmla="*/ 1888774 h 2460625"/>
              <a:gd name="connsiteX165" fmla="*/ 489858 w 579665"/>
              <a:gd name="connsiteY165" fmla="*/ 1913267 h 2460625"/>
              <a:gd name="connsiteX166" fmla="*/ 514350 w 579665"/>
              <a:gd name="connsiteY166" fmla="*/ 2027567 h 2460625"/>
              <a:gd name="connsiteX167" fmla="*/ 522515 w 579665"/>
              <a:gd name="connsiteY167" fmla="*/ 2199017 h 2460625"/>
              <a:gd name="connsiteX168" fmla="*/ 530679 w 579665"/>
              <a:gd name="connsiteY168" fmla="*/ 2411289 h 2460625"/>
              <a:gd name="connsiteX169" fmla="*/ 538843 w 579665"/>
              <a:gd name="connsiteY169" fmla="*/ 2452110 h 2460625"/>
              <a:gd name="connsiteX170" fmla="*/ 514350 w 579665"/>
              <a:gd name="connsiteY170" fmla="*/ 2443946 h 2460625"/>
              <a:gd name="connsiteX171" fmla="*/ 530679 w 579665"/>
              <a:gd name="connsiteY171" fmla="*/ 2435781 h 2460625"/>
              <a:gd name="connsiteX172" fmla="*/ 538843 w 579665"/>
              <a:gd name="connsiteY172" fmla="*/ 2460274 h 2460625"/>
              <a:gd name="connsiteX173" fmla="*/ 563336 w 579665"/>
              <a:gd name="connsiteY173" fmla="*/ 2443946 h 2460625"/>
              <a:gd name="connsiteX174" fmla="*/ 571500 w 579665"/>
              <a:gd name="connsiteY174" fmla="*/ 2403124 h 2460625"/>
              <a:gd name="connsiteX175" fmla="*/ 579665 w 579665"/>
              <a:gd name="connsiteY175" fmla="*/ 2378631 h 2460625"/>
              <a:gd name="connsiteX176" fmla="*/ 555172 w 579665"/>
              <a:gd name="connsiteY176" fmla="*/ 2362303 h 2460625"/>
              <a:gd name="connsiteX177" fmla="*/ 522515 w 579665"/>
              <a:gd name="connsiteY177" fmla="*/ 2370467 h 2460625"/>
              <a:gd name="connsiteX178" fmla="*/ 563336 w 579665"/>
              <a:gd name="connsiteY178" fmla="*/ 2386796 h 2460625"/>
              <a:gd name="connsiteX179" fmla="*/ 538843 w 579665"/>
              <a:gd name="connsiteY179" fmla="*/ 2101046 h 2460625"/>
              <a:gd name="connsiteX180" fmla="*/ 514350 w 579665"/>
              <a:gd name="connsiteY180" fmla="*/ 2027567 h 2460625"/>
              <a:gd name="connsiteX181" fmla="*/ 506186 w 579665"/>
              <a:gd name="connsiteY181" fmla="*/ 1986746 h 2460625"/>
              <a:gd name="connsiteX182" fmla="*/ 498022 w 579665"/>
              <a:gd name="connsiteY182" fmla="*/ 1962253 h 2460625"/>
              <a:gd name="connsiteX183" fmla="*/ 489858 w 579665"/>
              <a:gd name="connsiteY183" fmla="*/ 1929596 h 2460625"/>
              <a:gd name="connsiteX184" fmla="*/ 481693 w 579665"/>
              <a:gd name="connsiteY184" fmla="*/ 1856117 h 2460625"/>
              <a:gd name="connsiteX185" fmla="*/ 432708 w 579665"/>
              <a:gd name="connsiteY185" fmla="*/ 1782639 h 2460625"/>
              <a:gd name="connsiteX186" fmla="*/ 416379 w 579665"/>
              <a:gd name="connsiteY186" fmla="*/ 1758146 h 2460625"/>
              <a:gd name="connsiteX187" fmla="*/ 375558 w 579665"/>
              <a:gd name="connsiteY187" fmla="*/ 1700996 h 2460625"/>
              <a:gd name="connsiteX188" fmla="*/ 351065 w 579665"/>
              <a:gd name="connsiteY188" fmla="*/ 1660174 h 2460625"/>
              <a:gd name="connsiteX189" fmla="*/ 326572 w 579665"/>
              <a:gd name="connsiteY189" fmla="*/ 1635681 h 2460625"/>
              <a:gd name="connsiteX190" fmla="*/ 310243 w 579665"/>
              <a:gd name="connsiteY190" fmla="*/ 1611189 h 2460625"/>
              <a:gd name="connsiteX191" fmla="*/ 302079 w 579665"/>
              <a:gd name="connsiteY191" fmla="*/ 1578531 h 2460625"/>
              <a:gd name="connsiteX192" fmla="*/ 261258 w 579665"/>
              <a:gd name="connsiteY192" fmla="*/ 1521381 h 2460625"/>
              <a:gd name="connsiteX193" fmla="*/ 244929 w 579665"/>
              <a:gd name="connsiteY193" fmla="*/ 1496889 h 2460625"/>
              <a:gd name="connsiteX194" fmla="*/ 220436 w 579665"/>
              <a:gd name="connsiteY194" fmla="*/ 1464231 h 2460625"/>
              <a:gd name="connsiteX195" fmla="*/ 204108 w 579665"/>
              <a:gd name="connsiteY195" fmla="*/ 1439739 h 2460625"/>
              <a:gd name="connsiteX196" fmla="*/ 187779 w 579665"/>
              <a:gd name="connsiteY196" fmla="*/ 1407081 h 2460625"/>
              <a:gd name="connsiteX197" fmla="*/ 163286 w 579665"/>
              <a:gd name="connsiteY197" fmla="*/ 1382589 h 2460625"/>
              <a:gd name="connsiteX198" fmla="*/ 122465 w 579665"/>
              <a:gd name="connsiteY198" fmla="*/ 1300946 h 2460625"/>
              <a:gd name="connsiteX199" fmla="*/ 106136 w 579665"/>
              <a:gd name="connsiteY199" fmla="*/ 1268289 h 2460625"/>
              <a:gd name="connsiteX200" fmla="*/ 73479 w 579665"/>
              <a:gd name="connsiteY200" fmla="*/ 1219303 h 2460625"/>
              <a:gd name="connsiteX201" fmla="*/ 57150 w 579665"/>
              <a:gd name="connsiteY201" fmla="*/ 1194810 h 2460625"/>
              <a:gd name="connsiteX202" fmla="*/ 48986 w 579665"/>
              <a:gd name="connsiteY202" fmla="*/ 1170317 h 2460625"/>
              <a:gd name="connsiteX203" fmla="*/ 40822 w 579665"/>
              <a:gd name="connsiteY203" fmla="*/ 1137660 h 2460625"/>
              <a:gd name="connsiteX204" fmla="*/ 24493 w 579665"/>
              <a:gd name="connsiteY204" fmla="*/ 1113167 h 2460625"/>
              <a:gd name="connsiteX205" fmla="*/ 16329 w 579665"/>
              <a:gd name="connsiteY205" fmla="*/ 1080510 h 2460625"/>
              <a:gd name="connsiteX206" fmla="*/ 32658 w 579665"/>
              <a:gd name="connsiteY206" fmla="*/ 786596 h 2460625"/>
              <a:gd name="connsiteX207" fmla="*/ 48986 w 579665"/>
              <a:gd name="connsiteY207" fmla="*/ 745774 h 2460625"/>
              <a:gd name="connsiteX208" fmla="*/ 81643 w 579665"/>
              <a:gd name="connsiteY208" fmla="*/ 688624 h 2460625"/>
              <a:gd name="connsiteX209" fmla="*/ 106136 w 579665"/>
              <a:gd name="connsiteY209" fmla="*/ 639639 h 2460625"/>
              <a:gd name="connsiteX210" fmla="*/ 155122 w 579665"/>
              <a:gd name="connsiteY210" fmla="*/ 606981 h 2460625"/>
              <a:gd name="connsiteX211" fmla="*/ 195943 w 579665"/>
              <a:gd name="connsiteY211" fmla="*/ 557996 h 2460625"/>
              <a:gd name="connsiteX212" fmla="*/ 253093 w 579665"/>
              <a:gd name="connsiteY212" fmla="*/ 492681 h 2460625"/>
              <a:gd name="connsiteX213" fmla="*/ 277586 w 579665"/>
              <a:gd name="connsiteY213" fmla="*/ 484517 h 2460625"/>
              <a:gd name="connsiteX214" fmla="*/ 302079 w 579665"/>
              <a:gd name="connsiteY214" fmla="*/ 460024 h 2460625"/>
              <a:gd name="connsiteX215" fmla="*/ 326572 w 579665"/>
              <a:gd name="connsiteY215" fmla="*/ 451860 h 2460625"/>
              <a:gd name="connsiteX216" fmla="*/ 359229 w 579665"/>
              <a:gd name="connsiteY216" fmla="*/ 443696 h 2460625"/>
              <a:gd name="connsiteX217" fmla="*/ 400050 w 579665"/>
              <a:gd name="connsiteY217" fmla="*/ 435531 h 2460625"/>
              <a:gd name="connsiteX218" fmla="*/ 449036 w 579665"/>
              <a:gd name="connsiteY218" fmla="*/ 419203 h 2460625"/>
              <a:gd name="connsiteX219" fmla="*/ 473529 w 579665"/>
              <a:gd name="connsiteY219" fmla="*/ 402874 h 2460625"/>
              <a:gd name="connsiteX220" fmla="*/ 481693 w 579665"/>
              <a:gd name="connsiteY220" fmla="*/ 337560 h 2460625"/>
              <a:gd name="connsiteX221" fmla="*/ 489858 w 579665"/>
              <a:gd name="connsiteY221" fmla="*/ 313067 h 2460625"/>
              <a:gd name="connsiteX222" fmla="*/ 498022 w 579665"/>
              <a:gd name="connsiteY222" fmla="*/ 280410 h 2460625"/>
              <a:gd name="connsiteX223" fmla="*/ 514350 w 579665"/>
              <a:gd name="connsiteY223" fmla="*/ 231424 h 2460625"/>
              <a:gd name="connsiteX224" fmla="*/ 522515 w 579665"/>
              <a:gd name="connsiteY224" fmla="*/ 84467 h 2460625"/>
              <a:gd name="connsiteX225" fmla="*/ 538843 w 579665"/>
              <a:gd name="connsiteY225" fmla="*/ 35481 h 2460625"/>
              <a:gd name="connsiteX226" fmla="*/ 563336 w 579665"/>
              <a:gd name="connsiteY226" fmla="*/ 19153 h 2460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Lst>
            <a:rect l="l" t="t" r="r" b="b"/>
            <a:pathLst>
              <a:path w="579665" h="2460625">
                <a:moveTo>
                  <a:pt x="563336" y="19153"/>
                </a:moveTo>
                <a:lnTo>
                  <a:pt x="563336" y="19153"/>
                </a:lnTo>
                <a:cubicBezTo>
                  <a:pt x="552065" y="49209"/>
                  <a:pt x="536200" y="83994"/>
                  <a:pt x="530679" y="117124"/>
                </a:cubicBezTo>
                <a:cubicBezTo>
                  <a:pt x="527072" y="138767"/>
                  <a:pt x="526440" y="160852"/>
                  <a:pt x="522515" y="182439"/>
                </a:cubicBezTo>
                <a:cubicBezTo>
                  <a:pt x="520976" y="190906"/>
                  <a:pt x="516437" y="198582"/>
                  <a:pt x="514350" y="206931"/>
                </a:cubicBezTo>
                <a:cubicBezTo>
                  <a:pt x="510984" y="220393"/>
                  <a:pt x="509196" y="234207"/>
                  <a:pt x="506186" y="247753"/>
                </a:cubicBezTo>
                <a:cubicBezTo>
                  <a:pt x="489874" y="321160"/>
                  <a:pt x="506219" y="244915"/>
                  <a:pt x="489858" y="304903"/>
                </a:cubicBezTo>
                <a:cubicBezTo>
                  <a:pt x="483953" y="326554"/>
                  <a:pt x="480625" y="348927"/>
                  <a:pt x="473529" y="370217"/>
                </a:cubicBezTo>
                <a:cubicBezTo>
                  <a:pt x="470808" y="378381"/>
                  <a:pt x="470741" y="387990"/>
                  <a:pt x="465365" y="394710"/>
                </a:cubicBezTo>
                <a:cubicBezTo>
                  <a:pt x="459235" y="402372"/>
                  <a:pt x="449839" y="407054"/>
                  <a:pt x="440872" y="411039"/>
                </a:cubicBezTo>
                <a:cubicBezTo>
                  <a:pt x="425144" y="418029"/>
                  <a:pt x="408764" y="423992"/>
                  <a:pt x="391886" y="427367"/>
                </a:cubicBezTo>
                <a:cubicBezTo>
                  <a:pt x="376353" y="430474"/>
                  <a:pt x="343312" y="435326"/>
                  <a:pt x="326572" y="443696"/>
                </a:cubicBezTo>
                <a:cubicBezTo>
                  <a:pt x="317796" y="448084"/>
                  <a:pt x="309617" y="453742"/>
                  <a:pt x="302079" y="460024"/>
                </a:cubicBezTo>
                <a:cubicBezTo>
                  <a:pt x="233137" y="517475"/>
                  <a:pt x="335954" y="442478"/>
                  <a:pt x="244929" y="533503"/>
                </a:cubicBezTo>
                <a:cubicBezTo>
                  <a:pt x="226870" y="551562"/>
                  <a:pt x="215476" y="559753"/>
                  <a:pt x="204108" y="582489"/>
                </a:cubicBezTo>
                <a:cubicBezTo>
                  <a:pt x="200259" y="590186"/>
                  <a:pt x="200122" y="599458"/>
                  <a:pt x="195943" y="606981"/>
                </a:cubicBezTo>
                <a:cubicBezTo>
                  <a:pt x="186412" y="624136"/>
                  <a:pt x="174172" y="639638"/>
                  <a:pt x="163286" y="655967"/>
                </a:cubicBezTo>
                <a:cubicBezTo>
                  <a:pt x="124807" y="713687"/>
                  <a:pt x="173097" y="642233"/>
                  <a:pt x="122465" y="713117"/>
                </a:cubicBezTo>
                <a:cubicBezTo>
                  <a:pt x="116762" y="721102"/>
                  <a:pt x="112418" y="730072"/>
                  <a:pt x="106136" y="737610"/>
                </a:cubicBezTo>
                <a:cubicBezTo>
                  <a:pt x="98744" y="746480"/>
                  <a:pt x="89807" y="753939"/>
                  <a:pt x="81643" y="762103"/>
                </a:cubicBezTo>
                <a:lnTo>
                  <a:pt x="65315" y="811089"/>
                </a:lnTo>
                <a:cubicBezTo>
                  <a:pt x="62594" y="819253"/>
                  <a:pt x="59237" y="827232"/>
                  <a:pt x="57150" y="835581"/>
                </a:cubicBezTo>
                <a:cubicBezTo>
                  <a:pt x="54534" y="846045"/>
                  <a:pt x="46679" y="881018"/>
                  <a:pt x="40822" y="892731"/>
                </a:cubicBezTo>
                <a:cubicBezTo>
                  <a:pt x="36434" y="901507"/>
                  <a:pt x="29936" y="909060"/>
                  <a:pt x="24493" y="917224"/>
                </a:cubicBezTo>
                <a:cubicBezTo>
                  <a:pt x="21772" y="925388"/>
                  <a:pt x="18196" y="933316"/>
                  <a:pt x="16329" y="941717"/>
                </a:cubicBezTo>
                <a:cubicBezTo>
                  <a:pt x="8187" y="978359"/>
                  <a:pt x="3930" y="1028814"/>
                  <a:pt x="0" y="1064181"/>
                </a:cubicBezTo>
                <a:cubicBezTo>
                  <a:pt x="2722" y="1102281"/>
                  <a:pt x="3947" y="1140518"/>
                  <a:pt x="8165" y="1178481"/>
                </a:cubicBezTo>
                <a:cubicBezTo>
                  <a:pt x="9404" y="1189633"/>
                  <a:pt x="11311" y="1201103"/>
                  <a:pt x="16329" y="1211139"/>
                </a:cubicBezTo>
                <a:cubicBezTo>
                  <a:pt x="25105" y="1228692"/>
                  <a:pt x="38100" y="1243796"/>
                  <a:pt x="48986" y="1260124"/>
                </a:cubicBezTo>
                <a:lnTo>
                  <a:pt x="130629" y="1382589"/>
                </a:lnTo>
                <a:cubicBezTo>
                  <a:pt x="136072" y="1390753"/>
                  <a:pt x="142570" y="1398305"/>
                  <a:pt x="146958" y="1407081"/>
                </a:cubicBezTo>
                <a:cubicBezTo>
                  <a:pt x="152401" y="1417967"/>
                  <a:pt x="156212" y="1429835"/>
                  <a:pt x="163286" y="1439739"/>
                </a:cubicBezTo>
                <a:cubicBezTo>
                  <a:pt x="169997" y="1449134"/>
                  <a:pt x="180690" y="1455117"/>
                  <a:pt x="187779" y="1464231"/>
                </a:cubicBezTo>
                <a:cubicBezTo>
                  <a:pt x="199827" y="1479722"/>
                  <a:pt x="209550" y="1496888"/>
                  <a:pt x="220436" y="1513217"/>
                </a:cubicBezTo>
                <a:lnTo>
                  <a:pt x="236765" y="1537710"/>
                </a:lnTo>
                <a:cubicBezTo>
                  <a:pt x="255911" y="1595150"/>
                  <a:pt x="230992" y="1524240"/>
                  <a:pt x="261258" y="1594860"/>
                </a:cubicBezTo>
                <a:cubicBezTo>
                  <a:pt x="264648" y="1602770"/>
                  <a:pt x="265573" y="1611656"/>
                  <a:pt x="269422" y="1619353"/>
                </a:cubicBezTo>
                <a:cubicBezTo>
                  <a:pt x="273810" y="1628129"/>
                  <a:pt x="281362" y="1635070"/>
                  <a:pt x="285750" y="1643846"/>
                </a:cubicBezTo>
                <a:cubicBezTo>
                  <a:pt x="289599" y="1651543"/>
                  <a:pt x="289735" y="1660816"/>
                  <a:pt x="293915" y="1668339"/>
                </a:cubicBezTo>
                <a:cubicBezTo>
                  <a:pt x="303446" y="1685494"/>
                  <a:pt x="315686" y="1700996"/>
                  <a:pt x="326572" y="1717324"/>
                </a:cubicBezTo>
                <a:lnTo>
                  <a:pt x="342900" y="1741817"/>
                </a:lnTo>
                <a:lnTo>
                  <a:pt x="375558" y="1790803"/>
                </a:lnTo>
                <a:cubicBezTo>
                  <a:pt x="381001" y="1798967"/>
                  <a:pt x="383722" y="1809853"/>
                  <a:pt x="391886" y="1815296"/>
                </a:cubicBezTo>
                <a:cubicBezTo>
                  <a:pt x="425986" y="1838028"/>
                  <a:pt x="409441" y="1824686"/>
                  <a:pt x="440872" y="1856117"/>
                </a:cubicBezTo>
                <a:cubicBezTo>
                  <a:pt x="458384" y="1908656"/>
                  <a:pt x="435307" y="1851593"/>
                  <a:pt x="473529" y="1905103"/>
                </a:cubicBezTo>
                <a:cubicBezTo>
                  <a:pt x="486141" y="1922760"/>
                  <a:pt x="491359" y="1942263"/>
                  <a:pt x="498022" y="1962253"/>
                </a:cubicBezTo>
                <a:cubicBezTo>
                  <a:pt x="500743" y="1986746"/>
                  <a:pt x="501353" y="2011566"/>
                  <a:pt x="506186" y="2035731"/>
                </a:cubicBezTo>
                <a:cubicBezTo>
                  <a:pt x="509562" y="2052609"/>
                  <a:pt x="517072" y="2068388"/>
                  <a:pt x="522515" y="2084717"/>
                </a:cubicBezTo>
                <a:cubicBezTo>
                  <a:pt x="525236" y="2092881"/>
                  <a:pt x="528991" y="2100771"/>
                  <a:pt x="530679" y="2109210"/>
                </a:cubicBezTo>
                <a:lnTo>
                  <a:pt x="538843" y="2150031"/>
                </a:lnTo>
                <a:cubicBezTo>
                  <a:pt x="547007" y="2147310"/>
                  <a:pt x="555639" y="2138018"/>
                  <a:pt x="563336" y="2141867"/>
                </a:cubicBezTo>
                <a:cubicBezTo>
                  <a:pt x="571033" y="2145716"/>
                  <a:pt x="571500" y="2157754"/>
                  <a:pt x="571500" y="2166360"/>
                </a:cubicBezTo>
                <a:cubicBezTo>
                  <a:pt x="571500" y="2182914"/>
                  <a:pt x="566057" y="2199017"/>
                  <a:pt x="563336" y="2215346"/>
                </a:cubicBezTo>
                <a:cubicBezTo>
                  <a:pt x="560615" y="2150032"/>
                  <a:pt x="562391" y="2084374"/>
                  <a:pt x="555172" y="2019403"/>
                </a:cubicBezTo>
                <a:cubicBezTo>
                  <a:pt x="553344" y="2002950"/>
                  <a:pt x="556191" y="2054615"/>
                  <a:pt x="547008" y="2068389"/>
                </a:cubicBezTo>
                <a:cubicBezTo>
                  <a:pt x="542234" y="2075550"/>
                  <a:pt x="541207" y="2052171"/>
                  <a:pt x="538843" y="2043896"/>
                </a:cubicBezTo>
                <a:cubicBezTo>
                  <a:pt x="525662" y="1997764"/>
                  <a:pt x="539209" y="2024034"/>
                  <a:pt x="514350" y="1986746"/>
                </a:cubicBezTo>
                <a:cubicBezTo>
                  <a:pt x="511629" y="1970417"/>
                  <a:pt x="509432" y="1953992"/>
                  <a:pt x="506186" y="1937760"/>
                </a:cubicBezTo>
                <a:cubicBezTo>
                  <a:pt x="500016" y="1906910"/>
                  <a:pt x="492108" y="1887362"/>
                  <a:pt x="481693" y="1856117"/>
                </a:cubicBezTo>
                <a:cubicBezTo>
                  <a:pt x="478972" y="1847953"/>
                  <a:pt x="478303" y="1838785"/>
                  <a:pt x="473529" y="1831624"/>
                </a:cubicBezTo>
                <a:lnTo>
                  <a:pt x="457200" y="1807131"/>
                </a:lnTo>
                <a:cubicBezTo>
                  <a:pt x="427425" y="1717807"/>
                  <a:pt x="477299" y="1850722"/>
                  <a:pt x="424543" y="1766310"/>
                </a:cubicBezTo>
                <a:cubicBezTo>
                  <a:pt x="415421" y="1751714"/>
                  <a:pt x="413658" y="1733653"/>
                  <a:pt x="408215" y="1717324"/>
                </a:cubicBezTo>
                <a:cubicBezTo>
                  <a:pt x="405494" y="1709160"/>
                  <a:pt x="404824" y="1699992"/>
                  <a:pt x="400050" y="1692831"/>
                </a:cubicBezTo>
                <a:cubicBezTo>
                  <a:pt x="394607" y="1684667"/>
                  <a:pt x="391886" y="1673782"/>
                  <a:pt x="383722" y="1668339"/>
                </a:cubicBezTo>
                <a:cubicBezTo>
                  <a:pt x="374386" y="1662115"/>
                  <a:pt x="361951" y="1662896"/>
                  <a:pt x="351065" y="1660174"/>
                </a:cubicBezTo>
                <a:cubicBezTo>
                  <a:pt x="342901" y="1652010"/>
                  <a:pt x="333964" y="1644551"/>
                  <a:pt x="326572" y="1635681"/>
                </a:cubicBezTo>
                <a:cubicBezTo>
                  <a:pt x="320290" y="1628143"/>
                  <a:pt x="315946" y="1619173"/>
                  <a:pt x="310243" y="1611189"/>
                </a:cubicBezTo>
                <a:cubicBezTo>
                  <a:pt x="302334" y="1600116"/>
                  <a:pt x="293914" y="1589417"/>
                  <a:pt x="285750" y="1578531"/>
                </a:cubicBezTo>
                <a:cubicBezTo>
                  <a:pt x="283029" y="1570367"/>
                  <a:pt x="282360" y="1561199"/>
                  <a:pt x="277586" y="1554039"/>
                </a:cubicBezTo>
                <a:cubicBezTo>
                  <a:pt x="241471" y="1499867"/>
                  <a:pt x="263478" y="1558479"/>
                  <a:pt x="236765" y="1505053"/>
                </a:cubicBezTo>
                <a:cubicBezTo>
                  <a:pt x="232916" y="1497356"/>
                  <a:pt x="231990" y="1488470"/>
                  <a:pt x="228600" y="1480560"/>
                </a:cubicBezTo>
                <a:cubicBezTo>
                  <a:pt x="223806" y="1469374"/>
                  <a:pt x="217066" y="1459089"/>
                  <a:pt x="212272" y="1447903"/>
                </a:cubicBezTo>
                <a:cubicBezTo>
                  <a:pt x="208882" y="1439993"/>
                  <a:pt x="207957" y="1431107"/>
                  <a:pt x="204108" y="1423410"/>
                </a:cubicBezTo>
                <a:cubicBezTo>
                  <a:pt x="174652" y="1364498"/>
                  <a:pt x="200075" y="1437824"/>
                  <a:pt x="171450" y="1366260"/>
                </a:cubicBezTo>
                <a:cubicBezTo>
                  <a:pt x="155958" y="1327530"/>
                  <a:pt x="164282" y="1315216"/>
                  <a:pt x="130629" y="1292781"/>
                </a:cubicBezTo>
                <a:cubicBezTo>
                  <a:pt x="123468" y="1288007"/>
                  <a:pt x="114300" y="1287338"/>
                  <a:pt x="106136" y="1284617"/>
                </a:cubicBezTo>
                <a:cubicBezTo>
                  <a:pt x="100693" y="1276453"/>
                  <a:pt x="93793" y="1269090"/>
                  <a:pt x="89808" y="1260124"/>
                </a:cubicBezTo>
                <a:cubicBezTo>
                  <a:pt x="82818" y="1244396"/>
                  <a:pt x="78922" y="1227467"/>
                  <a:pt x="73479" y="1211139"/>
                </a:cubicBezTo>
                <a:cubicBezTo>
                  <a:pt x="70758" y="1202975"/>
                  <a:pt x="69164" y="1194343"/>
                  <a:pt x="65315" y="1186646"/>
                </a:cubicBezTo>
                <a:cubicBezTo>
                  <a:pt x="45137" y="1146292"/>
                  <a:pt x="52835" y="1165535"/>
                  <a:pt x="40822" y="1129496"/>
                </a:cubicBezTo>
                <a:cubicBezTo>
                  <a:pt x="45492" y="1050107"/>
                  <a:pt x="44352" y="1003939"/>
                  <a:pt x="57150" y="933553"/>
                </a:cubicBezTo>
                <a:cubicBezTo>
                  <a:pt x="62084" y="906418"/>
                  <a:pt x="73127" y="877457"/>
                  <a:pt x="81643" y="851910"/>
                </a:cubicBezTo>
                <a:lnTo>
                  <a:pt x="97972" y="802924"/>
                </a:lnTo>
                <a:cubicBezTo>
                  <a:pt x="100693" y="794760"/>
                  <a:pt x="101362" y="785591"/>
                  <a:pt x="106136" y="778431"/>
                </a:cubicBezTo>
                <a:lnTo>
                  <a:pt x="122465" y="753939"/>
                </a:lnTo>
                <a:lnTo>
                  <a:pt x="138793" y="704953"/>
                </a:lnTo>
                <a:cubicBezTo>
                  <a:pt x="141514" y="696789"/>
                  <a:pt x="144871" y="688809"/>
                  <a:pt x="146958" y="680460"/>
                </a:cubicBezTo>
                <a:cubicBezTo>
                  <a:pt x="149679" y="669574"/>
                  <a:pt x="150702" y="658116"/>
                  <a:pt x="155122" y="647803"/>
                </a:cubicBezTo>
                <a:cubicBezTo>
                  <a:pt x="158987" y="638784"/>
                  <a:pt x="167465" y="632277"/>
                  <a:pt x="171450" y="623310"/>
                </a:cubicBezTo>
                <a:cubicBezTo>
                  <a:pt x="178440" y="607581"/>
                  <a:pt x="182336" y="590653"/>
                  <a:pt x="187779" y="574324"/>
                </a:cubicBezTo>
                <a:lnTo>
                  <a:pt x="204108" y="525339"/>
                </a:lnTo>
                <a:cubicBezTo>
                  <a:pt x="206830" y="517175"/>
                  <a:pt x="205111" y="505620"/>
                  <a:pt x="212272" y="500846"/>
                </a:cubicBezTo>
                <a:cubicBezTo>
                  <a:pt x="246101" y="478293"/>
                  <a:pt x="227246" y="486897"/>
                  <a:pt x="269422" y="476353"/>
                </a:cubicBezTo>
                <a:cubicBezTo>
                  <a:pt x="271299" y="474945"/>
                  <a:pt x="318614" y="438515"/>
                  <a:pt x="326572" y="435531"/>
                </a:cubicBezTo>
                <a:cubicBezTo>
                  <a:pt x="339565" y="430659"/>
                  <a:pt x="354005" y="431018"/>
                  <a:pt x="367393" y="427367"/>
                </a:cubicBezTo>
                <a:cubicBezTo>
                  <a:pt x="383998" y="422838"/>
                  <a:pt x="416379" y="411039"/>
                  <a:pt x="416379" y="411039"/>
                </a:cubicBezTo>
                <a:cubicBezTo>
                  <a:pt x="424543" y="405596"/>
                  <a:pt x="433334" y="400992"/>
                  <a:pt x="440872" y="394710"/>
                </a:cubicBezTo>
                <a:cubicBezTo>
                  <a:pt x="456350" y="381811"/>
                  <a:pt x="472518" y="364075"/>
                  <a:pt x="481693" y="345724"/>
                </a:cubicBezTo>
                <a:cubicBezTo>
                  <a:pt x="485542" y="338027"/>
                  <a:pt x="487136" y="329395"/>
                  <a:pt x="489858" y="321231"/>
                </a:cubicBezTo>
                <a:cubicBezTo>
                  <a:pt x="491416" y="300980"/>
                  <a:pt x="488564" y="225847"/>
                  <a:pt x="506186" y="190603"/>
                </a:cubicBezTo>
                <a:cubicBezTo>
                  <a:pt x="510574" y="181827"/>
                  <a:pt x="517072" y="174274"/>
                  <a:pt x="522515" y="166110"/>
                </a:cubicBezTo>
                <a:cubicBezTo>
                  <a:pt x="542096" y="107364"/>
                  <a:pt x="518332" y="180747"/>
                  <a:pt x="538843" y="108960"/>
                </a:cubicBezTo>
                <a:cubicBezTo>
                  <a:pt x="541207" y="100685"/>
                  <a:pt x="544286" y="92631"/>
                  <a:pt x="547008" y="84467"/>
                </a:cubicBezTo>
                <a:cubicBezTo>
                  <a:pt x="544286" y="57253"/>
                  <a:pt x="551075" y="27287"/>
                  <a:pt x="538843" y="2824"/>
                </a:cubicBezTo>
                <a:cubicBezTo>
                  <a:pt x="531440" y="-11982"/>
                  <a:pt x="533196" y="35449"/>
                  <a:pt x="530679" y="51810"/>
                </a:cubicBezTo>
                <a:cubicBezTo>
                  <a:pt x="527753" y="70830"/>
                  <a:pt x="526842" y="90209"/>
                  <a:pt x="522515" y="108960"/>
                </a:cubicBezTo>
                <a:cubicBezTo>
                  <a:pt x="518645" y="125731"/>
                  <a:pt x="509561" y="141068"/>
                  <a:pt x="506186" y="157946"/>
                </a:cubicBezTo>
                <a:cubicBezTo>
                  <a:pt x="503465" y="171553"/>
                  <a:pt x="500504" y="185114"/>
                  <a:pt x="498022" y="198767"/>
                </a:cubicBezTo>
                <a:cubicBezTo>
                  <a:pt x="493166" y="225476"/>
                  <a:pt x="488420" y="261668"/>
                  <a:pt x="481693" y="288574"/>
                </a:cubicBezTo>
                <a:cubicBezTo>
                  <a:pt x="479606" y="296923"/>
                  <a:pt x="476250" y="304903"/>
                  <a:pt x="473529" y="313067"/>
                </a:cubicBezTo>
                <a:cubicBezTo>
                  <a:pt x="460628" y="209857"/>
                  <a:pt x="470102" y="242107"/>
                  <a:pt x="457200" y="313067"/>
                </a:cubicBezTo>
                <a:cubicBezTo>
                  <a:pt x="452975" y="336306"/>
                  <a:pt x="445781" y="342442"/>
                  <a:pt x="432708" y="362053"/>
                </a:cubicBezTo>
                <a:cubicBezTo>
                  <a:pt x="429986" y="372939"/>
                  <a:pt x="431553" y="385948"/>
                  <a:pt x="424543" y="394710"/>
                </a:cubicBezTo>
                <a:cubicBezTo>
                  <a:pt x="419167" y="401430"/>
                  <a:pt x="408539" y="401459"/>
                  <a:pt x="400050" y="402874"/>
                </a:cubicBezTo>
                <a:cubicBezTo>
                  <a:pt x="375742" y="406925"/>
                  <a:pt x="351065" y="408317"/>
                  <a:pt x="326572" y="411039"/>
                </a:cubicBezTo>
                <a:cubicBezTo>
                  <a:pt x="318408" y="413760"/>
                  <a:pt x="309776" y="415354"/>
                  <a:pt x="302079" y="419203"/>
                </a:cubicBezTo>
                <a:cubicBezTo>
                  <a:pt x="271673" y="434405"/>
                  <a:pt x="280177" y="437453"/>
                  <a:pt x="253093" y="460024"/>
                </a:cubicBezTo>
                <a:cubicBezTo>
                  <a:pt x="245555" y="466306"/>
                  <a:pt x="236764" y="470910"/>
                  <a:pt x="228600" y="476353"/>
                </a:cubicBezTo>
                <a:cubicBezTo>
                  <a:pt x="221035" y="499049"/>
                  <a:pt x="220989" y="506348"/>
                  <a:pt x="204108" y="525339"/>
                </a:cubicBezTo>
                <a:cubicBezTo>
                  <a:pt x="188766" y="542598"/>
                  <a:pt x="155122" y="574324"/>
                  <a:pt x="155122" y="574324"/>
                </a:cubicBezTo>
                <a:cubicBezTo>
                  <a:pt x="152401" y="582488"/>
                  <a:pt x="151137" y="591294"/>
                  <a:pt x="146958" y="598817"/>
                </a:cubicBezTo>
                <a:cubicBezTo>
                  <a:pt x="132603" y="624655"/>
                  <a:pt x="108151" y="656002"/>
                  <a:pt x="89808" y="680460"/>
                </a:cubicBezTo>
                <a:cubicBezTo>
                  <a:pt x="71147" y="736439"/>
                  <a:pt x="93179" y="666972"/>
                  <a:pt x="73479" y="745774"/>
                </a:cubicBezTo>
                <a:cubicBezTo>
                  <a:pt x="71392" y="754123"/>
                  <a:pt x="67402" y="761918"/>
                  <a:pt x="65315" y="770267"/>
                </a:cubicBezTo>
                <a:cubicBezTo>
                  <a:pt x="48481" y="837603"/>
                  <a:pt x="65746" y="785084"/>
                  <a:pt x="48986" y="843746"/>
                </a:cubicBezTo>
                <a:cubicBezTo>
                  <a:pt x="46622" y="852021"/>
                  <a:pt x="44671" y="860542"/>
                  <a:pt x="40822" y="868239"/>
                </a:cubicBezTo>
                <a:cubicBezTo>
                  <a:pt x="36434" y="877015"/>
                  <a:pt x="29936" y="884567"/>
                  <a:pt x="24493" y="892731"/>
                </a:cubicBezTo>
                <a:cubicBezTo>
                  <a:pt x="12055" y="954926"/>
                  <a:pt x="10095" y="945135"/>
                  <a:pt x="24493" y="1031524"/>
                </a:cubicBezTo>
                <a:cubicBezTo>
                  <a:pt x="27323" y="1048502"/>
                  <a:pt x="40822" y="1080510"/>
                  <a:pt x="40822" y="1080510"/>
                </a:cubicBezTo>
                <a:cubicBezTo>
                  <a:pt x="43543" y="1134939"/>
                  <a:pt x="44265" y="1189504"/>
                  <a:pt x="48986" y="1243796"/>
                </a:cubicBezTo>
                <a:cubicBezTo>
                  <a:pt x="49732" y="1252370"/>
                  <a:pt x="52376" y="1261128"/>
                  <a:pt x="57150" y="1268289"/>
                </a:cubicBezTo>
                <a:cubicBezTo>
                  <a:pt x="63555" y="1277896"/>
                  <a:pt x="72036" y="1286377"/>
                  <a:pt x="81643" y="1292781"/>
                </a:cubicBezTo>
                <a:cubicBezTo>
                  <a:pt x="88804" y="1297555"/>
                  <a:pt x="97972" y="1298224"/>
                  <a:pt x="106136" y="1300946"/>
                </a:cubicBezTo>
                <a:cubicBezTo>
                  <a:pt x="117022" y="1311832"/>
                  <a:pt x="129176" y="1321582"/>
                  <a:pt x="138793" y="1333603"/>
                </a:cubicBezTo>
                <a:cubicBezTo>
                  <a:pt x="151052" y="1348927"/>
                  <a:pt x="157573" y="1368713"/>
                  <a:pt x="171450" y="1382589"/>
                </a:cubicBezTo>
                <a:cubicBezTo>
                  <a:pt x="202882" y="1414019"/>
                  <a:pt x="189538" y="1397474"/>
                  <a:pt x="212272" y="1431574"/>
                </a:cubicBezTo>
                <a:cubicBezTo>
                  <a:pt x="214993" y="1439738"/>
                  <a:pt x="216257" y="1448544"/>
                  <a:pt x="220436" y="1456067"/>
                </a:cubicBezTo>
                <a:cubicBezTo>
                  <a:pt x="220444" y="1456082"/>
                  <a:pt x="261253" y="1517292"/>
                  <a:pt x="269422" y="1529546"/>
                </a:cubicBezTo>
                <a:lnTo>
                  <a:pt x="285750" y="1554039"/>
                </a:lnTo>
                <a:lnTo>
                  <a:pt x="302079" y="1578531"/>
                </a:lnTo>
                <a:cubicBezTo>
                  <a:pt x="304800" y="1586695"/>
                  <a:pt x="307879" y="1594749"/>
                  <a:pt x="310243" y="1603024"/>
                </a:cubicBezTo>
                <a:cubicBezTo>
                  <a:pt x="313326" y="1613813"/>
                  <a:pt x="313988" y="1625368"/>
                  <a:pt x="318408" y="1635681"/>
                </a:cubicBezTo>
                <a:cubicBezTo>
                  <a:pt x="322273" y="1644700"/>
                  <a:pt x="330751" y="1651207"/>
                  <a:pt x="334736" y="1660174"/>
                </a:cubicBezTo>
                <a:cubicBezTo>
                  <a:pt x="341726" y="1675903"/>
                  <a:pt x="343368" y="1693765"/>
                  <a:pt x="351065" y="1709160"/>
                </a:cubicBezTo>
                <a:cubicBezTo>
                  <a:pt x="356508" y="1720046"/>
                  <a:pt x="362599" y="1730631"/>
                  <a:pt x="367393" y="1741817"/>
                </a:cubicBezTo>
                <a:cubicBezTo>
                  <a:pt x="375109" y="1759820"/>
                  <a:pt x="374835" y="1777162"/>
                  <a:pt x="391886" y="1790803"/>
                </a:cubicBezTo>
                <a:cubicBezTo>
                  <a:pt x="398606" y="1796179"/>
                  <a:pt x="408215" y="1796246"/>
                  <a:pt x="416379" y="1798967"/>
                </a:cubicBezTo>
                <a:cubicBezTo>
                  <a:pt x="427195" y="1766516"/>
                  <a:pt x="433436" y="1759966"/>
                  <a:pt x="416379" y="1717324"/>
                </a:cubicBezTo>
                <a:cubicBezTo>
                  <a:pt x="412091" y="1706604"/>
                  <a:pt x="400050" y="1700995"/>
                  <a:pt x="391886" y="1692831"/>
                </a:cubicBezTo>
                <a:cubicBezTo>
                  <a:pt x="389165" y="1703717"/>
                  <a:pt x="380498" y="1714741"/>
                  <a:pt x="383722" y="1725489"/>
                </a:cubicBezTo>
                <a:cubicBezTo>
                  <a:pt x="389361" y="1744286"/>
                  <a:pt x="404604" y="1758775"/>
                  <a:pt x="416379" y="1774474"/>
                </a:cubicBezTo>
                <a:cubicBezTo>
                  <a:pt x="424543" y="1785360"/>
                  <a:pt x="427265" y="1807131"/>
                  <a:pt x="440872" y="1807131"/>
                </a:cubicBezTo>
                <a:cubicBezTo>
                  <a:pt x="453043" y="1807131"/>
                  <a:pt x="429337" y="1785661"/>
                  <a:pt x="424543" y="1774474"/>
                </a:cubicBezTo>
                <a:cubicBezTo>
                  <a:pt x="421153" y="1766564"/>
                  <a:pt x="421153" y="1757142"/>
                  <a:pt x="416379" y="1749981"/>
                </a:cubicBezTo>
                <a:cubicBezTo>
                  <a:pt x="409974" y="1740374"/>
                  <a:pt x="399278" y="1734359"/>
                  <a:pt x="391886" y="1725489"/>
                </a:cubicBezTo>
                <a:cubicBezTo>
                  <a:pt x="368817" y="1697806"/>
                  <a:pt x="380387" y="1706822"/>
                  <a:pt x="367393" y="1676503"/>
                </a:cubicBezTo>
                <a:cubicBezTo>
                  <a:pt x="362599" y="1665317"/>
                  <a:pt x="355585" y="1655146"/>
                  <a:pt x="351065" y="1643846"/>
                </a:cubicBezTo>
                <a:cubicBezTo>
                  <a:pt x="344673" y="1627865"/>
                  <a:pt x="322565" y="1582689"/>
                  <a:pt x="334736" y="1594860"/>
                </a:cubicBezTo>
                <a:cubicBezTo>
                  <a:pt x="342900" y="1603024"/>
                  <a:pt x="351837" y="1610483"/>
                  <a:pt x="359229" y="1619353"/>
                </a:cubicBezTo>
                <a:cubicBezTo>
                  <a:pt x="368560" y="1630550"/>
                  <a:pt x="396062" y="1678286"/>
                  <a:pt x="400050" y="1684667"/>
                </a:cubicBezTo>
                <a:cubicBezTo>
                  <a:pt x="428904" y="1730833"/>
                  <a:pt x="404830" y="1686062"/>
                  <a:pt x="432708" y="1741817"/>
                </a:cubicBezTo>
                <a:cubicBezTo>
                  <a:pt x="437368" y="1765120"/>
                  <a:pt x="442119" y="1792239"/>
                  <a:pt x="449036" y="1815296"/>
                </a:cubicBezTo>
                <a:cubicBezTo>
                  <a:pt x="453982" y="1831782"/>
                  <a:pt x="459922" y="1847953"/>
                  <a:pt x="465365" y="1864281"/>
                </a:cubicBezTo>
                <a:cubicBezTo>
                  <a:pt x="468086" y="1872445"/>
                  <a:pt x="468755" y="1881613"/>
                  <a:pt x="473529" y="1888774"/>
                </a:cubicBezTo>
                <a:lnTo>
                  <a:pt x="489858" y="1913267"/>
                </a:lnTo>
                <a:cubicBezTo>
                  <a:pt x="510201" y="1994641"/>
                  <a:pt x="502497" y="1956445"/>
                  <a:pt x="514350" y="2027567"/>
                </a:cubicBezTo>
                <a:cubicBezTo>
                  <a:pt x="517072" y="2084717"/>
                  <a:pt x="520082" y="2141854"/>
                  <a:pt x="522515" y="2199017"/>
                </a:cubicBezTo>
                <a:cubicBezTo>
                  <a:pt x="525526" y="2269763"/>
                  <a:pt x="526120" y="2340626"/>
                  <a:pt x="530679" y="2411289"/>
                </a:cubicBezTo>
                <a:cubicBezTo>
                  <a:pt x="531572" y="2425137"/>
                  <a:pt x="545049" y="2439699"/>
                  <a:pt x="538843" y="2452110"/>
                </a:cubicBezTo>
                <a:cubicBezTo>
                  <a:pt x="534994" y="2459807"/>
                  <a:pt x="522514" y="2446667"/>
                  <a:pt x="514350" y="2443946"/>
                </a:cubicBezTo>
                <a:cubicBezTo>
                  <a:pt x="503083" y="2410144"/>
                  <a:pt x="499025" y="2414679"/>
                  <a:pt x="530679" y="2435781"/>
                </a:cubicBezTo>
                <a:cubicBezTo>
                  <a:pt x="533400" y="2443945"/>
                  <a:pt x="530494" y="2458187"/>
                  <a:pt x="538843" y="2460274"/>
                </a:cubicBezTo>
                <a:cubicBezTo>
                  <a:pt x="548362" y="2462654"/>
                  <a:pt x="558468" y="2452465"/>
                  <a:pt x="563336" y="2443946"/>
                </a:cubicBezTo>
                <a:cubicBezTo>
                  <a:pt x="570221" y="2431898"/>
                  <a:pt x="568134" y="2416586"/>
                  <a:pt x="571500" y="2403124"/>
                </a:cubicBezTo>
                <a:cubicBezTo>
                  <a:pt x="573587" y="2394775"/>
                  <a:pt x="576943" y="2386795"/>
                  <a:pt x="579665" y="2378631"/>
                </a:cubicBezTo>
                <a:cubicBezTo>
                  <a:pt x="571501" y="2373188"/>
                  <a:pt x="564886" y="2363691"/>
                  <a:pt x="555172" y="2362303"/>
                </a:cubicBezTo>
                <a:cubicBezTo>
                  <a:pt x="544064" y="2360716"/>
                  <a:pt x="518967" y="2359822"/>
                  <a:pt x="522515" y="2370467"/>
                </a:cubicBezTo>
                <a:cubicBezTo>
                  <a:pt x="527149" y="2384370"/>
                  <a:pt x="549729" y="2381353"/>
                  <a:pt x="563336" y="2386796"/>
                </a:cubicBezTo>
                <a:cubicBezTo>
                  <a:pt x="497028" y="2287330"/>
                  <a:pt x="561980" y="2394109"/>
                  <a:pt x="538843" y="2101046"/>
                </a:cubicBezTo>
                <a:cubicBezTo>
                  <a:pt x="536711" y="2074043"/>
                  <a:pt x="519499" y="2053315"/>
                  <a:pt x="514350" y="2027567"/>
                </a:cubicBezTo>
                <a:cubicBezTo>
                  <a:pt x="511629" y="2013960"/>
                  <a:pt x="509551" y="2000208"/>
                  <a:pt x="506186" y="1986746"/>
                </a:cubicBezTo>
                <a:cubicBezTo>
                  <a:pt x="504099" y="1978397"/>
                  <a:pt x="500386" y="1970528"/>
                  <a:pt x="498022" y="1962253"/>
                </a:cubicBezTo>
                <a:cubicBezTo>
                  <a:pt x="494940" y="1951464"/>
                  <a:pt x="492579" y="1940482"/>
                  <a:pt x="489858" y="1929596"/>
                </a:cubicBezTo>
                <a:cubicBezTo>
                  <a:pt x="487136" y="1905103"/>
                  <a:pt x="489486" y="1879496"/>
                  <a:pt x="481693" y="1856117"/>
                </a:cubicBezTo>
                <a:cubicBezTo>
                  <a:pt x="481693" y="1856116"/>
                  <a:pt x="440873" y="1794886"/>
                  <a:pt x="432708" y="1782639"/>
                </a:cubicBezTo>
                <a:cubicBezTo>
                  <a:pt x="427265" y="1774475"/>
                  <a:pt x="422266" y="1765996"/>
                  <a:pt x="416379" y="1758146"/>
                </a:cubicBezTo>
                <a:cubicBezTo>
                  <a:pt x="398409" y="1734187"/>
                  <a:pt x="390484" y="1724879"/>
                  <a:pt x="375558" y="1700996"/>
                </a:cubicBezTo>
                <a:cubicBezTo>
                  <a:pt x="367148" y="1687539"/>
                  <a:pt x="360586" y="1672869"/>
                  <a:pt x="351065" y="1660174"/>
                </a:cubicBezTo>
                <a:cubicBezTo>
                  <a:pt x="344137" y="1650937"/>
                  <a:pt x="333964" y="1644551"/>
                  <a:pt x="326572" y="1635681"/>
                </a:cubicBezTo>
                <a:cubicBezTo>
                  <a:pt x="320290" y="1628143"/>
                  <a:pt x="315686" y="1619353"/>
                  <a:pt x="310243" y="1611189"/>
                </a:cubicBezTo>
                <a:cubicBezTo>
                  <a:pt x="307522" y="1600303"/>
                  <a:pt x="306499" y="1588845"/>
                  <a:pt x="302079" y="1578531"/>
                </a:cubicBezTo>
                <a:cubicBezTo>
                  <a:pt x="297960" y="1568920"/>
                  <a:pt x="264236" y="1525551"/>
                  <a:pt x="261258" y="1521381"/>
                </a:cubicBezTo>
                <a:cubicBezTo>
                  <a:pt x="255555" y="1513397"/>
                  <a:pt x="250632" y="1504873"/>
                  <a:pt x="244929" y="1496889"/>
                </a:cubicBezTo>
                <a:cubicBezTo>
                  <a:pt x="237020" y="1485816"/>
                  <a:pt x="228345" y="1475304"/>
                  <a:pt x="220436" y="1464231"/>
                </a:cubicBezTo>
                <a:cubicBezTo>
                  <a:pt x="214733" y="1456247"/>
                  <a:pt x="208976" y="1448258"/>
                  <a:pt x="204108" y="1439739"/>
                </a:cubicBezTo>
                <a:cubicBezTo>
                  <a:pt x="198070" y="1429172"/>
                  <a:pt x="194853" y="1416985"/>
                  <a:pt x="187779" y="1407081"/>
                </a:cubicBezTo>
                <a:cubicBezTo>
                  <a:pt x="181068" y="1397686"/>
                  <a:pt x="171450" y="1390753"/>
                  <a:pt x="163286" y="1382589"/>
                </a:cubicBezTo>
                <a:cubicBezTo>
                  <a:pt x="144806" y="1308665"/>
                  <a:pt x="171064" y="1398142"/>
                  <a:pt x="122465" y="1300946"/>
                </a:cubicBezTo>
                <a:cubicBezTo>
                  <a:pt x="117022" y="1290060"/>
                  <a:pt x="112398" y="1278725"/>
                  <a:pt x="106136" y="1268289"/>
                </a:cubicBezTo>
                <a:cubicBezTo>
                  <a:pt x="96039" y="1251461"/>
                  <a:pt x="84365" y="1235632"/>
                  <a:pt x="73479" y="1219303"/>
                </a:cubicBezTo>
                <a:lnTo>
                  <a:pt x="57150" y="1194810"/>
                </a:lnTo>
                <a:cubicBezTo>
                  <a:pt x="54429" y="1186646"/>
                  <a:pt x="51350" y="1178592"/>
                  <a:pt x="48986" y="1170317"/>
                </a:cubicBezTo>
                <a:cubicBezTo>
                  <a:pt x="45904" y="1159528"/>
                  <a:pt x="45242" y="1147973"/>
                  <a:pt x="40822" y="1137660"/>
                </a:cubicBezTo>
                <a:cubicBezTo>
                  <a:pt x="36957" y="1128641"/>
                  <a:pt x="29936" y="1121331"/>
                  <a:pt x="24493" y="1113167"/>
                </a:cubicBezTo>
                <a:cubicBezTo>
                  <a:pt x="21772" y="1102281"/>
                  <a:pt x="16329" y="1091731"/>
                  <a:pt x="16329" y="1080510"/>
                </a:cubicBezTo>
                <a:cubicBezTo>
                  <a:pt x="16329" y="952153"/>
                  <a:pt x="-3115" y="881990"/>
                  <a:pt x="32658" y="786596"/>
                </a:cubicBezTo>
                <a:cubicBezTo>
                  <a:pt x="37804" y="772874"/>
                  <a:pt x="42432" y="758882"/>
                  <a:pt x="48986" y="745774"/>
                </a:cubicBezTo>
                <a:cubicBezTo>
                  <a:pt x="89994" y="663756"/>
                  <a:pt x="38690" y="788847"/>
                  <a:pt x="81643" y="688624"/>
                </a:cubicBezTo>
                <a:cubicBezTo>
                  <a:pt x="90128" y="668825"/>
                  <a:pt x="88207" y="655327"/>
                  <a:pt x="106136" y="639639"/>
                </a:cubicBezTo>
                <a:cubicBezTo>
                  <a:pt x="120905" y="626716"/>
                  <a:pt x="155122" y="606981"/>
                  <a:pt x="155122" y="606981"/>
                </a:cubicBezTo>
                <a:cubicBezTo>
                  <a:pt x="213470" y="519458"/>
                  <a:pt x="122601" y="652293"/>
                  <a:pt x="195943" y="557996"/>
                </a:cubicBezTo>
                <a:cubicBezTo>
                  <a:pt x="227115" y="517918"/>
                  <a:pt x="215736" y="511360"/>
                  <a:pt x="253093" y="492681"/>
                </a:cubicBezTo>
                <a:cubicBezTo>
                  <a:pt x="260790" y="488832"/>
                  <a:pt x="269422" y="487238"/>
                  <a:pt x="277586" y="484517"/>
                </a:cubicBezTo>
                <a:cubicBezTo>
                  <a:pt x="285750" y="476353"/>
                  <a:pt x="292472" y="466429"/>
                  <a:pt x="302079" y="460024"/>
                </a:cubicBezTo>
                <a:cubicBezTo>
                  <a:pt x="309240" y="455250"/>
                  <a:pt x="318297" y="454224"/>
                  <a:pt x="326572" y="451860"/>
                </a:cubicBezTo>
                <a:cubicBezTo>
                  <a:pt x="337361" y="448778"/>
                  <a:pt x="348276" y="446130"/>
                  <a:pt x="359229" y="443696"/>
                </a:cubicBezTo>
                <a:cubicBezTo>
                  <a:pt x="372775" y="440686"/>
                  <a:pt x="386662" y="439182"/>
                  <a:pt x="400050" y="435531"/>
                </a:cubicBezTo>
                <a:cubicBezTo>
                  <a:pt x="416655" y="431002"/>
                  <a:pt x="449036" y="419203"/>
                  <a:pt x="449036" y="419203"/>
                </a:cubicBezTo>
                <a:cubicBezTo>
                  <a:pt x="457200" y="413760"/>
                  <a:pt x="469885" y="411985"/>
                  <a:pt x="473529" y="402874"/>
                </a:cubicBezTo>
                <a:cubicBezTo>
                  <a:pt x="481678" y="382503"/>
                  <a:pt x="477768" y="359147"/>
                  <a:pt x="481693" y="337560"/>
                </a:cubicBezTo>
                <a:cubicBezTo>
                  <a:pt x="483233" y="329093"/>
                  <a:pt x="487494" y="321342"/>
                  <a:pt x="489858" y="313067"/>
                </a:cubicBezTo>
                <a:cubicBezTo>
                  <a:pt x="492941" y="302278"/>
                  <a:pt x="494798" y="291157"/>
                  <a:pt x="498022" y="280410"/>
                </a:cubicBezTo>
                <a:cubicBezTo>
                  <a:pt x="502968" y="263924"/>
                  <a:pt x="514350" y="231424"/>
                  <a:pt x="514350" y="231424"/>
                </a:cubicBezTo>
                <a:cubicBezTo>
                  <a:pt x="517072" y="182438"/>
                  <a:pt x="516430" y="133149"/>
                  <a:pt x="522515" y="84467"/>
                </a:cubicBezTo>
                <a:cubicBezTo>
                  <a:pt x="524650" y="67388"/>
                  <a:pt x="529295" y="49802"/>
                  <a:pt x="538843" y="35481"/>
                </a:cubicBezTo>
                <a:lnTo>
                  <a:pt x="563336" y="19153"/>
                </a:lnTo>
                <a:close/>
              </a:path>
            </a:pathLst>
          </a:cu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5037364" y="2430146"/>
            <a:ext cx="612322" cy="2378618"/>
          </a:xfrm>
          <a:custGeom>
            <a:avLst/>
            <a:gdLst>
              <a:gd name="connsiteX0" fmla="*/ 0 w 612322"/>
              <a:gd name="connsiteY0" fmla="*/ 35468 h 2378618"/>
              <a:gd name="connsiteX1" fmla="*/ 0 w 612322"/>
              <a:gd name="connsiteY1" fmla="*/ 35468 h 2378618"/>
              <a:gd name="connsiteX2" fmla="*/ 24493 w 612322"/>
              <a:gd name="connsiteY2" fmla="*/ 100783 h 2378618"/>
              <a:gd name="connsiteX3" fmla="*/ 40822 w 612322"/>
              <a:gd name="connsiteY3" fmla="*/ 125275 h 2378618"/>
              <a:gd name="connsiteX4" fmla="*/ 57150 w 612322"/>
              <a:gd name="connsiteY4" fmla="*/ 215083 h 2378618"/>
              <a:gd name="connsiteX5" fmla="*/ 97972 w 612322"/>
              <a:gd name="connsiteY5" fmla="*/ 264068 h 2378618"/>
              <a:gd name="connsiteX6" fmla="*/ 106136 w 612322"/>
              <a:gd name="connsiteY6" fmla="*/ 296725 h 2378618"/>
              <a:gd name="connsiteX7" fmla="*/ 122465 w 612322"/>
              <a:gd name="connsiteY7" fmla="*/ 345711 h 2378618"/>
              <a:gd name="connsiteX8" fmla="*/ 130629 w 612322"/>
              <a:gd name="connsiteY8" fmla="*/ 378368 h 2378618"/>
              <a:gd name="connsiteX9" fmla="*/ 155122 w 612322"/>
              <a:gd name="connsiteY9" fmla="*/ 427354 h 2378618"/>
              <a:gd name="connsiteX10" fmla="*/ 204107 w 612322"/>
              <a:gd name="connsiteY10" fmla="*/ 451847 h 2378618"/>
              <a:gd name="connsiteX11" fmla="*/ 269422 w 612322"/>
              <a:gd name="connsiteY11" fmla="*/ 468175 h 2378618"/>
              <a:gd name="connsiteX12" fmla="*/ 318407 w 612322"/>
              <a:gd name="connsiteY12" fmla="*/ 500833 h 2378618"/>
              <a:gd name="connsiteX13" fmla="*/ 342900 w 612322"/>
              <a:gd name="connsiteY13" fmla="*/ 517161 h 2378618"/>
              <a:gd name="connsiteX14" fmla="*/ 359229 w 612322"/>
              <a:gd name="connsiteY14" fmla="*/ 541654 h 2378618"/>
              <a:gd name="connsiteX15" fmla="*/ 383722 w 612322"/>
              <a:gd name="connsiteY15" fmla="*/ 566147 h 2378618"/>
              <a:gd name="connsiteX16" fmla="*/ 391886 w 612322"/>
              <a:gd name="connsiteY16" fmla="*/ 590640 h 2378618"/>
              <a:gd name="connsiteX17" fmla="*/ 416379 w 612322"/>
              <a:gd name="connsiteY17" fmla="*/ 606968 h 2378618"/>
              <a:gd name="connsiteX18" fmla="*/ 457200 w 612322"/>
              <a:gd name="connsiteY18" fmla="*/ 655954 h 2378618"/>
              <a:gd name="connsiteX19" fmla="*/ 473529 w 612322"/>
              <a:gd name="connsiteY19" fmla="*/ 704940 h 2378618"/>
              <a:gd name="connsiteX20" fmla="*/ 481693 w 612322"/>
              <a:gd name="connsiteY20" fmla="*/ 737597 h 2378618"/>
              <a:gd name="connsiteX21" fmla="*/ 530679 w 612322"/>
              <a:gd name="connsiteY21" fmla="*/ 811075 h 2378618"/>
              <a:gd name="connsiteX22" fmla="*/ 547007 w 612322"/>
              <a:gd name="connsiteY22" fmla="*/ 835568 h 2378618"/>
              <a:gd name="connsiteX23" fmla="*/ 555172 w 612322"/>
              <a:gd name="connsiteY23" fmla="*/ 860061 h 2378618"/>
              <a:gd name="connsiteX24" fmla="*/ 563336 w 612322"/>
              <a:gd name="connsiteY24" fmla="*/ 958033 h 2378618"/>
              <a:gd name="connsiteX25" fmla="*/ 571500 w 612322"/>
              <a:gd name="connsiteY25" fmla="*/ 982525 h 2378618"/>
              <a:gd name="connsiteX26" fmla="*/ 555172 w 612322"/>
              <a:gd name="connsiteY26" fmla="*/ 1211125 h 2378618"/>
              <a:gd name="connsiteX27" fmla="*/ 538843 w 612322"/>
              <a:gd name="connsiteY27" fmla="*/ 1284604 h 2378618"/>
              <a:gd name="connsiteX28" fmla="*/ 530679 w 612322"/>
              <a:gd name="connsiteY28" fmla="*/ 1317261 h 2378618"/>
              <a:gd name="connsiteX29" fmla="*/ 506186 w 612322"/>
              <a:gd name="connsiteY29" fmla="*/ 1349918 h 2378618"/>
              <a:gd name="connsiteX30" fmla="*/ 465365 w 612322"/>
              <a:gd name="connsiteY30" fmla="*/ 1407068 h 2378618"/>
              <a:gd name="connsiteX31" fmla="*/ 416379 w 612322"/>
              <a:gd name="connsiteY31" fmla="*/ 1456054 h 2378618"/>
              <a:gd name="connsiteX32" fmla="*/ 391886 w 612322"/>
              <a:gd name="connsiteY32" fmla="*/ 1505040 h 2378618"/>
              <a:gd name="connsiteX33" fmla="*/ 359229 w 612322"/>
              <a:gd name="connsiteY33" fmla="*/ 1554025 h 2378618"/>
              <a:gd name="connsiteX34" fmla="*/ 318407 w 612322"/>
              <a:gd name="connsiteY34" fmla="*/ 1627504 h 2378618"/>
              <a:gd name="connsiteX35" fmla="*/ 269422 w 612322"/>
              <a:gd name="connsiteY35" fmla="*/ 1676490 h 2378618"/>
              <a:gd name="connsiteX36" fmla="*/ 228600 w 612322"/>
              <a:gd name="connsiteY36" fmla="*/ 1733640 h 2378618"/>
              <a:gd name="connsiteX37" fmla="*/ 195943 w 612322"/>
              <a:gd name="connsiteY37" fmla="*/ 1782625 h 2378618"/>
              <a:gd name="connsiteX38" fmla="*/ 155122 w 612322"/>
              <a:gd name="connsiteY38" fmla="*/ 1831611 h 2378618"/>
              <a:gd name="connsiteX39" fmla="*/ 130629 w 612322"/>
              <a:gd name="connsiteY39" fmla="*/ 1913254 h 2378618"/>
              <a:gd name="connsiteX40" fmla="*/ 114300 w 612322"/>
              <a:gd name="connsiteY40" fmla="*/ 1962240 h 2378618"/>
              <a:gd name="connsiteX41" fmla="*/ 106136 w 612322"/>
              <a:gd name="connsiteY41" fmla="*/ 1986733 h 2378618"/>
              <a:gd name="connsiteX42" fmla="*/ 89807 w 612322"/>
              <a:gd name="connsiteY42" fmla="*/ 2019390 h 2378618"/>
              <a:gd name="connsiteX43" fmla="*/ 73479 w 612322"/>
              <a:gd name="connsiteY43" fmla="*/ 2068375 h 2378618"/>
              <a:gd name="connsiteX44" fmla="*/ 65315 w 612322"/>
              <a:gd name="connsiteY44" fmla="*/ 2101033 h 2378618"/>
              <a:gd name="connsiteX45" fmla="*/ 48986 w 612322"/>
              <a:gd name="connsiteY45" fmla="*/ 2125525 h 2378618"/>
              <a:gd name="connsiteX46" fmla="*/ 57150 w 612322"/>
              <a:gd name="connsiteY46" fmla="*/ 2280647 h 2378618"/>
              <a:gd name="connsiteX47" fmla="*/ 73479 w 612322"/>
              <a:gd name="connsiteY47" fmla="*/ 2329633 h 2378618"/>
              <a:gd name="connsiteX48" fmla="*/ 81643 w 612322"/>
              <a:gd name="connsiteY48" fmla="*/ 2354125 h 2378618"/>
              <a:gd name="connsiteX49" fmla="*/ 89807 w 612322"/>
              <a:gd name="connsiteY49" fmla="*/ 2378618 h 2378618"/>
              <a:gd name="connsiteX50" fmla="*/ 97972 w 612322"/>
              <a:gd name="connsiteY50" fmla="*/ 2354125 h 2378618"/>
              <a:gd name="connsiteX51" fmla="*/ 114300 w 612322"/>
              <a:gd name="connsiteY51" fmla="*/ 2101033 h 2378618"/>
              <a:gd name="connsiteX52" fmla="*/ 130629 w 612322"/>
              <a:gd name="connsiteY52" fmla="*/ 2052047 h 2378618"/>
              <a:gd name="connsiteX53" fmla="*/ 138793 w 612322"/>
              <a:gd name="connsiteY53" fmla="*/ 2011225 h 2378618"/>
              <a:gd name="connsiteX54" fmla="*/ 155122 w 612322"/>
              <a:gd name="connsiteY54" fmla="*/ 1962240 h 2378618"/>
              <a:gd name="connsiteX55" fmla="*/ 171450 w 612322"/>
              <a:gd name="connsiteY55" fmla="*/ 1872433 h 2378618"/>
              <a:gd name="connsiteX56" fmla="*/ 187779 w 612322"/>
              <a:gd name="connsiteY56" fmla="*/ 1847940 h 2378618"/>
              <a:gd name="connsiteX57" fmla="*/ 212272 w 612322"/>
              <a:gd name="connsiteY57" fmla="*/ 1790790 h 2378618"/>
              <a:gd name="connsiteX58" fmla="*/ 228600 w 612322"/>
              <a:gd name="connsiteY58" fmla="*/ 1741804 h 2378618"/>
              <a:gd name="connsiteX59" fmla="*/ 269422 w 612322"/>
              <a:gd name="connsiteY59" fmla="*/ 1692818 h 2378618"/>
              <a:gd name="connsiteX60" fmla="*/ 293915 w 612322"/>
              <a:gd name="connsiteY60" fmla="*/ 1676490 h 2378618"/>
              <a:gd name="connsiteX61" fmla="*/ 334736 w 612322"/>
              <a:gd name="connsiteY61" fmla="*/ 1619340 h 2378618"/>
              <a:gd name="connsiteX62" fmla="*/ 351065 w 612322"/>
              <a:gd name="connsiteY62" fmla="*/ 1594847 h 2378618"/>
              <a:gd name="connsiteX63" fmla="*/ 408215 w 612322"/>
              <a:gd name="connsiteY63" fmla="*/ 1521368 h 2378618"/>
              <a:gd name="connsiteX64" fmla="*/ 424543 w 612322"/>
              <a:gd name="connsiteY64" fmla="*/ 1496875 h 2378618"/>
              <a:gd name="connsiteX65" fmla="*/ 457200 w 612322"/>
              <a:gd name="connsiteY65" fmla="*/ 1423397 h 2378618"/>
              <a:gd name="connsiteX66" fmla="*/ 473529 w 612322"/>
              <a:gd name="connsiteY66" fmla="*/ 1366247 h 2378618"/>
              <a:gd name="connsiteX67" fmla="*/ 489857 w 612322"/>
              <a:gd name="connsiteY67" fmla="*/ 1341754 h 2378618"/>
              <a:gd name="connsiteX68" fmla="*/ 522515 w 612322"/>
              <a:gd name="connsiteY68" fmla="*/ 1260111 h 2378618"/>
              <a:gd name="connsiteX69" fmla="*/ 538843 w 612322"/>
              <a:gd name="connsiteY69" fmla="*/ 1235618 h 2378618"/>
              <a:gd name="connsiteX70" fmla="*/ 563336 w 612322"/>
              <a:gd name="connsiteY70" fmla="*/ 1227454 h 2378618"/>
              <a:gd name="connsiteX71" fmla="*/ 579665 w 612322"/>
              <a:gd name="connsiteY71" fmla="*/ 1202961 h 2378618"/>
              <a:gd name="connsiteX72" fmla="*/ 604157 w 612322"/>
              <a:gd name="connsiteY72" fmla="*/ 1186633 h 2378618"/>
              <a:gd name="connsiteX73" fmla="*/ 612322 w 612322"/>
              <a:gd name="connsiteY73" fmla="*/ 1162140 h 2378618"/>
              <a:gd name="connsiteX74" fmla="*/ 604157 w 612322"/>
              <a:gd name="connsiteY74" fmla="*/ 941704 h 2378618"/>
              <a:gd name="connsiteX75" fmla="*/ 595993 w 612322"/>
              <a:gd name="connsiteY75" fmla="*/ 966197 h 2378618"/>
              <a:gd name="connsiteX76" fmla="*/ 587829 w 612322"/>
              <a:gd name="connsiteY76" fmla="*/ 1088661 h 2378618"/>
              <a:gd name="connsiteX77" fmla="*/ 563336 w 612322"/>
              <a:gd name="connsiteY77" fmla="*/ 1194797 h 2378618"/>
              <a:gd name="connsiteX78" fmla="*/ 547007 w 612322"/>
              <a:gd name="connsiteY78" fmla="*/ 1219290 h 2378618"/>
              <a:gd name="connsiteX79" fmla="*/ 538843 w 612322"/>
              <a:gd name="connsiteY79" fmla="*/ 1194797 h 2378618"/>
              <a:gd name="connsiteX80" fmla="*/ 563336 w 612322"/>
              <a:gd name="connsiteY80" fmla="*/ 1129483 h 2378618"/>
              <a:gd name="connsiteX81" fmla="*/ 579665 w 612322"/>
              <a:gd name="connsiteY81" fmla="*/ 909047 h 2378618"/>
              <a:gd name="connsiteX82" fmla="*/ 547007 w 612322"/>
              <a:gd name="connsiteY82" fmla="*/ 778418 h 2378618"/>
              <a:gd name="connsiteX83" fmla="*/ 514350 w 612322"/>
              <a:gd name="connsiteY83" fmla="*/ 721268 h 2378618"/>
              <a:gd name="connsiteX84" fmla="*/ 465365 w 612322"/>
              <a:gd name="connsiteY84" fmla="*/ 672283 h 2378618"/>
              <a:gd name="connsiteX85" fmla="*/ 440872 w 612322"/>
              <a:gd name="connsiteY85" fmla="*/ 647790 h 2378618"/>
              <a:gd name="connsiteX86" fmla="*/ 506186 w 612322"/>
              <a:gd name="connsiteY86" fmla="*/ 704940 h 2378618"/>
              <a:gd name="connsiteX87" fmla="*/ 538843 w 612322"/>
              <a:gd name="connsiteY87" fmla="*/ 753925 h 2378618"/>
              <a:gd name="connsiteX88" fmla="*/ 547007 w 612322"/>
              <a:gd name="connsiteY88" fmla="*/ 778418 h 2378618"/>
              <a:gd name="connsiteX89" fmla="*/ 563336 w 612322"/>
              <a:gd name="connsiteY89" fmla="*/ 802911 h 2378618"/>
              <a:gd name="connsiteX90" fmla="*/ 571500 w 612322"/>
              <a:gd name="connsiteY90" fmla="*/ 843733 h 2378618"/>
              <a:gd name="connsiteX91" fmla="*/ 579665 w 612322"/>
              <a:gd name="connsiteY91" fmla="*/ 876390 h 2378618"/>
              <a:gd name="connsiteX92" fmla="*/ 555172 w 612322"/>
              <a:gd name="connsiteY92" fmla="*/ 860061 h 2378618"/>
              <a:gd name="connsiteX93" fmla="*/ 538843 w 612322"/>
              <a:gd name="connsiteY93" fmla="*/ 827404 h 2378618"/>
              <a:gd name="connsiteX94" fmla="*/ 522515 w 612322"/>
              <a:gd name="connsiteY94" fmla="*/ 802911 h 2378618"/>
              <a:gd name="connsiteX95" fmla="*/ 489857 w 612322"/>
              <a:gd name="connsiteY95" fmla="*/ 729433 h 2378618"/>
              <a:gd name="connsiteX96" fmla="*/ 465365 w 612322"/>
              <a:gd name="connsiteY96" fmla="*/ 647790 h 2378618"/>
              <a:gd name="connsiteX97" fmla="*/ 449036 w 612322"/>
              <a:gd name="connsiteY97" fmla="*/ 623297 h 2378618"/>
              <a:gd name="connsiteX98" fmla="*/ 432707 w 612322"/>
              <a:gd name="connsiteY98" fmla="*/ 574311 h 2378618"/>
              <a:gd name="connsiteX99" fmla="*/ 416379 w 612322"/>
              <a:gd name="connsiteY99" fmla="*/ 549818 h 2378618"/>
              <a:gd name="connsiteX100" fmla="*/ 342900 w 612322"/>
              <a:gd name="connsiteY100" fmla="*/ 484504 h 2378618"/>
              <a:gd name="connsiteX101" fmla="*/ 302079 w 612322"/>
              <a:gd name="connsiteY101" fmla="*/ 443683 h 2378618"/>
              <a:gd name="connsiteX102" fmla="*/ 277586 w 612322"/>
              <a:gd name="connsiteY102" fmla="*/ 419190 h 2378618"/>
              <a:gd name="connsiteX103" fmla="*/ 253093 w 612322"/>
              <a:gd name="connsiteY103" fmla="*/ 411025 h 2378618"/>
              <a:gd name="connsiteX104" fmla="*/ 171450 w 612322"/>
              <a:gd name="connsiteY104" fmla="*/ 402861 h 2378618"/>
              <a:gd name="connsiteX105" fmla="*/ 236765 w 612322"/>
              <a:gd name="connsiteY105" fmla="*/ 411025 h 2378618"/>
              <a:gd name="connsiteX106" fmla="*/ 277586 w 612322"/>
              <a:gd name="connsiteY106" fmla="*/ 443683 h 2378618"/>
              <a:gd name="connsiteX107" fmla="*/ 293915 w 612322"/>
              <a:gd name="connsiteY107" fmla="*/ 492668 h 2378618"/>
              <a:gd name="connsiteX108" fmla="*/ 261257 w 612322"/>
              <a:gd name="connsiteY108" fmla="*/ 500833 h 2378618"/>
              <a:gd name="connsiteX109" fmla="*/ 236765 w 612322"/>
              <a:gd name="connsiteY109" fmla="*/ 484504 h 2378618"/>
              <a:gd name="connsiteX110" fmla="*/ 212272 w 612322"/>
              <a:gd name="connsiteY110" fmla="*/ 476340 h 2378618"/>
              <a:gd name="connsiteX111" fmla="*/ 187779 w 612322"/>
              <a:gd name="connsiteY111" fmla="*/ 451847 h 2378618"/>
              <a:gd name="connsiteX112" fmla="*/ 179615 w 612322"/>
              <a:gd name="connsiteY112" fmla="*/ 419190 h 2378618"/>
              <a:gd name="connsiteX113" fmla="*/ 146957 w 612322"/>
              <a:gd name="connsiteY113" fmla="*/ 345711 h 2378618"/>
              <a:gd name="connsiteX114" fmla="*/ 122465 w 612322"/>
              <a:gd name="connsiteY114" fmla="*/ 329383 h 2378618"/>
              <a:gd name="connsiteX115" fmla="*/ 114300 w 612322"/>
              <a:gd name="connsiteY115" fmla="*/ 304890 h 2378618"/>
              <a:gd name="connsiteX116" fmla="*/ 106136 w 612322"/>
              <a:gd name="connsiteY116" fmla="*/ 166097 h 2378618"/>
              <a:gd name="connsiteX117" fmla="*/ 81643 w 612322"/>
              <a:gd name="connsiteY117" fmla="*/ 141604 h 2378618"/>
              <a:gd name="connsiteX118" fmla="*/ 40822 w 612322"/>
              <a:gd name="connsiteY118" fmla="*/ 117111 h 2378618"/>
              <a:gd name="connsiteX119" fmla="*/ 16329 w 612322"/>
              <a:gd name="connsiteY119" fmla="*/ 100783 h 2378618"/>
              <a:gd name="connsiteX120" fmla="*/ 8165 w 612322"/>
              <a:gd name="connsiteY120" fmla="*/ 2811 h 2378618"/>
              <a:gd name="connsiteX121" fmla="*/ 16329 w 612322"/>
              <a:gd name="connsiteY121" fmla="*/ 43633 h 2378618"/>
              <a:gd name="connsiteX122" fmla="*/ 32657 w 612322"/>
              <a:gd name="connsiteY122" fmla="*/ 92618 h 2378618"/>
              <a:gd name="connsiteX123" fmla="*/ 40822 w 612322"/>
              <a:gd name="connsiteY123" fmla="*/ 117111 h 2378618"/>
              <a:gd name="connsiteX124" fmla="*/ 65315 w 612322"/>
              <a:gd name="connsiteY124" fmla="*/ 157933 h 2378618"/>
              <a:gd name="connsiteX125" fmla="*/ 73479 w 612322"/>
              <a:gd name="connsiteY125" fmla="*/ 198754 h 2378618"/>
              <a:gd name="connsiteX126" fmla="*/ 89807 w 612322"/>
              <a:gd name="connsiteY126" fmla="*/ 223247 h 2378618"/>
              <a:gd name="connsiteX127" fmla="*/ 114300 w 612322"/>
              <a:gd name="connsiteY127" fmla="*/ 272233 h 2378618"/>
              <a:gd name="connsiteX128" fmla="*/ 122465 w 612322"/>
              <a:gd name="connsiteY128" fmla="*/ 239575 h 2378618"/>
              <a:gd name="connsiteX129" fmla="*/ 97972 w 612322"/>
              <a:gd name="connsiteY129" fmla="*/ 174261 h 2378618"/>
              <a:gd name="connsiteX130" fmla="*/ 81643 w 612322"/>
              <a:gd name="connsiteY130" fmla="*/ 108947 h 2378618"/>
              <a:gd name="connsiteX131" fmla="*/ 73479 w 612322"/>
              <a:gd name="connsiteY131" fmla="*/ 84454 h 2378618"/>
              <a:gd name="connsiteX132" fmla="*/ 65315 w 612322"/>
              <a:gd name="connsiteY132" fmla="*/ 51797 h 2378618"/>
              <a:gd name="connsiteX133" fmla="*/ 48986 w 612322"/>
              <a:gd name="connsiteY133" fmla="*/ 19140 h 2378618"/>
              <a:gd name="connsiteX134" fmla="*/ 57150 w 612322"/>
              <a:gd name="connsiteY134" fmla="*/ 133440 h 2378618"/>
              <a:gd name="connsiteX135" fmla="*/ 65315 w 612322"/>
              <a:gd name="connsiteY135" fmla="*/ 166097 h 2378618"/>
              <a:gd name="connsiteX136" fmla="*/ 81643 w 612322"/>
              <a:gd name="connsiteY136" fmla="*/ 215083 h 2378618"/>
              <a:gd name="connsiteX137" fmla="*/ 97972 w 612322"/>
              <a:gd name="connsiteY137" fmla="*/ 264068 h 2378618"/>
              <a:gd name="connsiteX138" fmla="*/ 106136 w 612322"/>
              <a:gd name="connsiteY138" fmla="*/ 288561 h 2378618"/>
              <a:gd name="connsiteX139" fmla="*/ 130629 w 612322"/>
              <a:gd name="connsiteY139" fmla="*/ 394697 h 2378618"/>
              <a:gd name="connsiteX140" fmla="*/ 163286 w 612322"/>
              <a:gd name="connsiteY140" fmla="*/ 468175 h 2378618"/>
              <a:gd name="connsiteX141" fmla="*/ 212272 w 612322"/>
              <a:gd name="connsiteY141" fmla="*/ 460011 h 2378618"/>
              <a:gd name="connsiteX142" fmla="*/ 220436 w 612322"/>
              <a:gd name="connsiteY142" fmla="*/ 435518 h 2378618"/>
              <a:gd name="connsiteX143" fmla="*/ 261257 w 612322"/>
              <a:gd name="connsiteY143" fmla="*/ 451847 h 2378618"/>
              <a:gd name="connsiteX144" fmla="*/ 285750 w 612322"/>
              <a:gd name="connsiteY144" fmla="*/ 460011 h 2378618"/>
              <a:gd name="connsiteX145" fmla="*/ 326572 w 612322"/>
              <a:gd name="connsiteY145" fmla="*/ 508997 h 2378618"/>
              <a:gd name="connsiteX146" fmla="*/ 351065 w 612322"/>
              <a:gd name="connsiteY146" fmla="*/ 525325 h 2378618"/>
              <a:gd name="connsiteX147" fmla="*/ 391886 w 612322"/>
              <a:gd name="connsiteY147" fmla="*/ 574311 h 2378618"/>
              <a:gd name="connsiteX148" fmla="*/ 408215 w 612322"/>
              <a:gd name="connsiteY148" fmla="*/ 598804 h 2378618"/>
              <a:gd name="connsiteX149" fmla="*/ 383722 w 612322"/>
              <a:gd name="connsiteY149" fmla="*/ 574311 h 2378618"/>
              <a:gd name="connsiteX150" fmla="*/ 351065 w 612322"/>
              <a:gd name="connsiteY150" fmla="*/ 525325 h 2378618"/>
              <a:gd name="connsiteX151" fmla="*/ 318407 w 612322"/>
              <a:gd name="connsiteY151" fmla="*/ 476340 h 2378618"/>
              <a:gd name="connsiteX152" fmla="*/ 302079 w 612322"/>
              <a:gd name="connsiteY152" fmla="*/ 451847 h 2378618"/>
              <a:gd name="connsiteX153" fmla="*/ 277586 w 612322"/>
              <a:gd name="connsiteY153" fmla="*/ 435518 h 2378618"/>
              <a:gd name="connsiteX154" fmla="*/ 318407 w 612322"/>
              <a:gd name="connsiteY154" fmla="*/ 443683 h 2378618"/>
              <a:gd name="connsiteX155" fmla="*/ 391886 w 612322"/>
              <a:gd name="connsiteY155" fmla="*/ 508997 h 2378618"/>
              <a:gd name="connsiteX156" fmla="*/ 416379 w 612322"/>
              <a:gd name="connsiteY156" fmla="*/ 533490 h 2378618"/>
              <a:gd name="connsiteX157" fmla="*/ 432707 w 612322"/>
              <a:gd name="connsiteY157" fmla="*/ 582475 h 2378618"/>
              <a:gd name="connsiteX158" fmla="*/ 400050 w 612322"/>
              <a:gd name="connsiteY158" fmla="*/ 598804 h 2378618"/>
              <a:gd name="connsiteX159" fmla="*/ 351065 w 612322"/>
              <a:gd name="connsiteY159" fmla="*/ 549818 h 2378618"/>
              <a:gd name="connsiteX160" fmla="*/ 359229 w 612322"/>
              <a:gd name="connsiteY160" fmla="*/ 541654 h 2378618"/>
              <a:gd name="connsiteX161" fmla="*/ 416379 w 612322"/>
              <a:gd name="connsiteY161" fmla="*/ 598804 h 2378618"/>
              <a:gd name="connsiteX162" fmla="*/ 449036 w 612322"/>
              <a:gd name="connsiteY162" fmla="*/ 615133 h 2378618"/>
              <a:gd name="connsiteX163" fmla="*/ 473529 w 612322"/>
              <a:gd name="connsiteY163" fmla="*/ 639625 h 2378618"/>
              <a:gd name="connsiteX164" fmla="*/ 506186 w 612322"/>
              <a:gd name="connsiteY164" fmla="*/ 696775 h 2378618"/>
              <a:gd name="connsiteX165" fmla="*/ 530679 w 612322"/>
              <a:gd name="connsiteY165" fmla="*/ 753925 h 2378618"/>
              <a:gd name="connsiteX166" fmla="*/ 563336 w 612322"/>
              <a:gd name="connsiteY166" fmla="*/ 827404 h 2378618"/>
              <a:gd name="connsiteX167" fmla="*/ 571500 w 612322"/>
              <a:gd name="connsiteY167" fmla="*/ 851897 h 2378618"/>
              <a:gd name="connsiteX168" fmla="*/ 587829 w 612322"/>
              <a:gd name="connsiteY168" fmla="*/ 876390 h 2378618"/>
              <a:gd name="connsiteX169" fmla="*/ 571500 w 612322"/>
              <a:gd name="connsiteY169" fmla="*/ 843733 h 2378618"/>
              <a:gd name="connsiteX170" fmla="*/ 538843 w 612322"/>
              <a:gd name="connsiteY170" fmla="*/ 794747 h 2378618"/>
              <a:gd name="connsiteX171" fmla="*/ 522515 w 612322"/>
              <a:gd name="connsiteY171" fmla="*/ 770254 h 2378618"/>
              <a:gd name="connsiteX172" fmla="*/ 498022 w 612322"/>
              <a:gd name="connsiteY172" fmla="*/ 745761 h 2378618"/>
              <a:gd name="connsiteX173" fmla="*/ 465365 w 612322"/>
              <a:gd name="connsiteY173" fmla="*/ 696775 h 2378618"/>
              <a:gd name="connsiteX174" fmla="*/ 440872 w 612322"/>
              <a:gd name="connsiteY174" fmla="*/ 664118 h 2378618"/>
              <a:gd name="connsiteX175" fmla="*/ 416379 w 612322"/>
              <a:gd name="connsiteY175" fmla="*/ 623297 h 2378618"/>
              <a:gd name="connsiteX176" fmla="*/ 391886 w 612322"/>
              <a:gd name="connsiteY176" fmla="*/ 598804 h 2378618"/>
              <a:gd name="connsiteX177" fmla="*/ 359229 w 612322"/>
              <a:gd name="connsiteY177" fmla="*/ 541654 h 2378618"/>
              <a:gd name="connsiteX178" fmla="*/ 334736 w 612322"/>
              <a:gd name="connsiteY178" fmla="*/ 517161 h 2378618"/>
              <a:gd name="connsiteX179" fmla="*/ 318407 w 612322"/>
              <a:gd name="connsiteY179" fmla="*/ 492668 h 2378618"/>
              <a:gd name="connsiteX180" fmla="*/ 285750 w 612322"/>
              <a:gd name="connsiteY180" fmla="*/ 468175 h 2378618"/>
              <a:gd name="connsiteX181" fmla="*/ 269422 w 612322"/>
              <a:gd name="connsiteY181" fmla="*/ 443683 h 2378618"/>
              <a:gd name="connsiteX182" fmla="*/ 244929 w 612322"/>
              <a:gd name="connsiteY182" fmla="*/ 435518 h 2378618"/>
              <a:gd name="connsiteX183" fmla="*/ 195943 w 612322"/>
              <a:gd name="connsiteY183" fmla="*/ 402861 h 2378618"/>
              <a:gd name="connsiteX184" fmla="*/ 138793 w 612322"/>
              <a:gd name="connsiteY184" fmla="*/ 386533 h 2378618"/>
              <a:gd name="connsiteX185" fmla="*/ 114300 w 612322"/>
              <a:gd name="connsiteY185" fmla="*/ 370204 h 2378618"/>
              <a:gd name="connsiteX186" fmla="*/ 97972 w 612322"/>
              <a:gd name="connsiteY186" fmla="*/ 321218 h 2378618"/>
              <a:gd name="connsiteX187" fmla="*/ 89807 w 612322"/>
              <a:gd name="connsiteY187" fmla="*/ 296725 h 2378618"/>
              <a:gd name="connsiteX188" fmla="*/ 65315 w 612322"/>
              <a:gd name="connsiteY188" fmla="*/ 280397 h 2378618"/>
              <a:gd name="connsiteX189" fmla="*/ 40822 w 612322"/>
              <a:gd name="connsiteY189" fmla="*/ 198754 h 2378618"/>
              <a:gd name="connsiteX190" fmla="*/ 32657 w 612322"/>
              <a:gd name="connsiteY190" fmla="*/ 108947 h 2378618"/>
              <a:gd name="connsiteX191" fmla="*/ 24493 w 612322"/>
              <a:gd name="connsiteY191" fmla="*/ 68125 h 2378618"/>
              <a:gd name="connsiteX192" fmla="*/ 0 w 612322"/>
              <a:gd name="connsiteY192" fmla="*/ 35468 h 2378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Lst>
            <a:rect l="l" t="t" r="r" b="b"/>
            <a:pathLst>
              <a:path w="612322" h="2378618">
                <a:moveTo>
                  <a:pt x="0" y="35468"/>
                </a:moveTo>
                <a:lnTo>
                  <a:pt x="0" y="35468"/>
                </a:lnTo>
                <a:cubicBezTo>
                  <a:pt x="8164" y="57240"/>
                  <a:pt x="14871" y="79615"/>
                  <a:pt x="24493" y="100783"/>
                </a:cubicBezTo>
                <a:cubicBezTo>
                  <a:pt x="28553" y="109716"/>
                  <a:pt x="36957" y="116256"/>
                  <a:pt x="40822" y="125275"/>
                </a:cubicBezTo>
                <a:cubicBezTo>
                  <a:pt x="53114" y="153957"/>
                  <a:pt x="48323" y="185660"/>
                  <a:pt x="57150" y="215083"/>
                </a:cubicBezTo>
                <a:cubicBezTo>
                  <a:pt x="62021" y="231319"/>
                  <a:pt x="87561" y="253657"/>
                  <a:pt x="97972" y="264068"/>
                </a:cubicBezTo>
                <a:cubicBezTo>
                  <a:pt x="100693" y="274954"/>
                  <a:pt x="102912" y="285978"/>
                  <a:pt x="106136" y="296725"/>
                </a:cubicBezTo>
                <a:cubicBezTo>
                  <a:pt x="111082" y="313211"/>
                  <a:pt x="118291" y="329013"/>
                  <a:pt x="122465" y="345711"/>
                </a:cubicBezTo>
                <a:cubicBezTo>
                  <a:pt x="125186" y="356597"/>
                  <a:pt x="127547" y="367579"/>
                  <a:pt x="130629" y="378368"/>
                </a:cubicBezTo>
                <a:cubicBezTo>
                  <a:pt x="135941" y="396962"/>
                  <a:pt x="140808" y="413040"/>
                  <a:pt x="155122" y="427354"/>
                </a:cubicBezTo>
                <a:cubicBezTo>
                  <a:pt x="169056" y="441288"/>
                  <a:pt x="185846" y="446867"/>
                  <a:pt x="204107" y="451847"/>
                </a:cubicBezTo>
                <a:cubicBezTo>
                  <a:pt x="225758" y="457752"/>
                  <a:pt x="269422" y="468175"/>
                  <a:pt x="269422" y="468175"/>
                </a:cubicBezTo>
                <a:lnTo>
                  <a:pt x="318407" y="500833"/>
                </a:lnTo>
                <a:lnTo>
                  <a:pt x="342900" y="517161"/>
                </a:lnTo>
                <a:cubicBezTo>
                  <a:pt x="348343" y="525325"/>
                  <a:pt x="352947" y="534116"/>
                  <a:pt x="359229" y="541654"/>
                </a:cubicBezTo>
                <a:cubicBezTo>
                  <a:pt x="366621" y="550524"/>
                  <a:pt x="377317" y="556540"/>
                  <a:pt x="383722" y="566147"/>
                </a:cubicBezTo>
                <a:cubicBezTo>
                  <a:pt x="388496" y="573308"/>
                  <a:pt x="386510" y="583920"/>
                  <a:pt x="391886" y="590640"/>
                </a:cubicBezTo>
                <a:cubicBezTo>
                  <a:pt x="398016" y="598302"/>
                  <a:pt x="408841" y="600686"/>
                  <a:pt x="416379" y="606968"/>
                </a:cubicBezTo>
                <a:cubicBezTo>
                  <a:pt x="429952" y="618279"/>
                  <a:pt x="449644" y="638953"/>
                  <a:pt x="457200" y="655954"/>
                </a:cubicBezTo>
                <a:cubicBezTo>
                  <a:pt x="464190" y="671683"/>
                  <a:pt x="469355" y="688242"/>
                  <a:pt x="473529" y="704940"/>
                </a:cubicBezTo>
                <a:cubicBezTo>
                  <a:pt x="476250" y="715826"/>
                  <a:pt x="476675" y="727561"/>
                  <a:pt x="481693" y="737597"/>
                </a:cubicBezTo>
                <a:cubicBezTo>
                  <a:pt x="481704" y="737618"/>
                  <a:pt x="522508" y="798819"/>
                  <a:pt x="530679" y="811075"/>
                </a:cubicBezTo>
                <a:cubicBezTo>
                  <a:pt x="536122" y="819239"/>
                  <a:pt x="543904" y="826259"/>
                  <a:pt x="547007" y="835568"/>
                </a:cubicBezTo>
                <a:lnTo>
                  <a:pt x="555172" y="860061"/>
                </a:lnTo>
                <a:cubicBezTo>
                  <a:pt x="557893" y="892718"/>
                  <a:pt x="559005" y="925550"/>
                  <a:pt x="563336" y="958033"/>
                </a:cubicBezTo>
                <a:cubicBezTo>
                  <a:pt x="564473" y="966563"/>
                  <a:pt x="571500" y="973919"/>
                  <a:pt x="571500" y="982525"/>
                </a:cubicBezTo>
                <a:cubicBezTo>
                  <a:pt x="571500" y="1182094"/>
                  <a:pt x="573681" y="1109328"/>
                  <a:pt x="555172" y="1211125"/>
                </a:cubicBezTo>
                <a:cubicBezTo>
                  <a:pt x="536754" y="1312420"/>
                  <a:pt x="556836" y="1221626"/>
                  <a:pt x="538843" y="1284604"/>
                </a:cubicBezTo>
                <a:cubicBezTo>
                  <a:pt x="535761" y="1295393"/>
                  <a:pt x="535697" y="1307225"/>
                  <a:pt x="530679" y="1317261"/>
                </a:cubicBezTo>
                <a:cubicBezTo>
                  <a:pt x="524594" y="1329432"/>
                  <a:pt x="514350" y="1339032"/>
                  <a:pt x="506186" y="1349918"/>
                </a:cubicBezTo>
                <a:cubicBezTo>
                  <a:pt x="487136" y="1407068"/>
                  <a:pt x="506186" y="1393461"/>
                  <a:pt x="465365" y="1407068"/>
                </a:cubicBezTo>
                <a:cubicBezTo>
                  <a:pt x="449036" y="1423397"/>
                  <a:pt x="423681" y="1434147"/>
                  <a:pt x="416379" y="1456054"/>
                </a:cubicBezTo>
                <a:cubicBezTo>
                  <a:pt x="405112" y="1489856"/>
                  <a:pt x="412989" y="1473386"/>
                  <a:pt x="391886" y="1505040"/>
                </a:cubicBezTo>
                <a:cubicBezTo>
                  <a:pt x="372474" y="1563279"/>
                  <a:pt x="400000" y="1492869"/>
                  <a:pt x="359229" y="1554025"/>
                </a:cubicBezTo>
                <a:cubicBezTo>
                  <a:pt x="318158" y="1615632"/>
                  <a:pt x="416729" y="1529180"/>
                  <a:pt x="318407" y="1627504"/>
                </a:cubicBezTo>
                <a:cubicBezTo>
                  <a:pt x="302079" y="1643833"/>
                  <a:pt x="282231" y="1657276"/>
                  <a:pt x="269422" y="1676490"/>
                </a:cubicBezTo>
                <a:cubicBezTo>
                  <a:pt x="216328" y="1756129"/>
                  <a:pt x="299496" y="1632361"/>
                  <a:pt x="228600" y="1733640"/>
                </a:cubicBezTo>
                <a:cubicBezTo>
                  <a:pt x="217346" y="1749717"/>
                  <a:pt x="209819" y="1768749"/>
                  <a:pt x="195943" y="1782625"/>
                </a:cubicBezTo>
                <a:cubicBezTo>
                  <a:pt x="180560" y="1798008"/>
                  <a:pt x="164216" y="1811149"/>
                  <a:pt x="155122" y="1831611"/>
                </a:cubicBezTo>
                <a:cubicBezTo>
                  <a:pt x="137355" y="1871587"/>
                  <a:pt x="141592" y="1876712"/>
                  <a:pt x="130629" y="1913254"/>
                </a:cubicBezTo>
                <a:cubicBezTo>
                  <a:pt x="125683" y="1929740"/>
                  <a:pt x="119743" y="1945911"/>
                  <a:pt x="114300" y="1962240"/>
                </a:cubicBezTo>
                <a:cubicBezTo>
                  <a:pt x="111579" y="1970404"/>
                  <a:pt x="109985" y="1979036"/>
                  <a:pt x="106136" y="1986733"/>
                </a:cubicBezTo>
                <a:cubicBezTo>
                  <a:pt x="100693" y="1997619"/>
                  <a:pt x="94327" y="2008090"/>
                  <a:pt x="89807" y="2019390"/>
                </a:cubicBezTo>
                <a:cubicBezTo>
                  <a:pt x="83415" y="2035370"/>
                  <a:pt x="77653" y="2051677"/>
                  <a:pt x="73479" y="2068375"/>
                </a:cubicBezTo>
                <a:cubicBezTo>
                  <a:pt x="70758" y="2079261"/>
                  <a:pt x="69735" y="2090719"/>
                  <a:pt x="65315" y="2101033"/>
                </a:cubicBezTo>
                <a:cubicBezTo>
                  <a:pt x="61450" y="2110052"/>
                  <a:pt x="54429" y="2117361"/>
                  <a:pt x="48986" y="2125525"/>
                </a:cubicBezTo>
                <a:cubicBezTo>
                  <a:pt x="51707" y="2177232"/>
                  <a:pt x="50981" y="2229237"/>
                  <a:pt x="57150" y="2280647"/>
                </a:cubicBezTo>
                <a:cubicBezTo>
                  <a:pt x="59201" y="2297736"/>
                  <a:pt x="68036" y="2313304"/>
                  <a:pt x="73479" y="2329633"/>
                </a:cubicBezTo>
                <a:lnTo>
                  <a:pt x="81643" y="2354125"/>
                </a:lnTo>
                <a:lnTo>
                  <a:pt x="89807" y="2378618"/>
                </a:lnTo>
                <a:cubicBezTo>
                  <a:pt x="92529" y="2370454"/>
                  <a:pt x="97286" y="2362704"/>
                  <a:pt x="97972" y="2354125"/>
                </a:cubicBezTo>
                <a:cubicBezTo>
                  <a:pt x="99839" y="2330785"/>
                  <a:pt x="102567" y="2159698"/>
                  <a:pt x="114300" y="2101033"/>
                </a:cubicBezTo>
                <a:cubicBezTo>
                  <a:pt x="117676" y="2084155"/>
                  <a:pt x="127254" y="2068925"/>
                  <a:pt x="130629" y="2052047"/>
                </a:cubicBezTo>
                <a:cubicBezTo>
                  <a:pt x="133350" y="2038440"/>
                  <a:pt x="135142" y="2024613"/>
                  <a:pt x="138793" y="2011225"/>
                </a:cubicBezTo>
                <a:cubicBezTo>
                  <a:pt x="143322" y="1994620"/>
                  <a:pt x="155122" y="1962240"/>
                  <a:pt x="155122" y="1962240"/>
                </a:cubicBezTo>
                <a:cubicBezTo>
                  <a:pt x="157936" y="1939727"/>
                  <a:pt x="158865" y="1897603"/>
                  <a:pt x="171450" y="1872433"/>
                </a:cubicBezTo>
                <a:cubicBezTo>
                  <a:pt x="175838" y="1863657"/>
                  <a:pt x="182336" y="1856104"/>
                  <a:pt x="187779" y="1847940"/>
                </a:cubicBezTo>
                <a:cubicBezTo>
                  <a:pt x="209376" y="1761550"/>
                  <a:pt x="180053" y="1863283"/>
                  <a:pt x="212272" y="1790790"/>
                </a:cubicBezTo>
                <a:cubicBezTo>
                  <a:pt x="219262" y="1775062"/>
                  <a:pt x="219052" y="1756125"/>
                  <a:pt x="228600" y="1741804"/>
                </a:cubicBezTo>
                <a:cubicBezTo>
                  <a:pt x="244655" y="1717722"/>
                  <a:pt x="245849" y="1712462"/>
                  <a:pt x="269422" y="1692818"/>
                </a:cubicBezTo>
                <a:cubicBezTo>
                  <a:pt x="276960" y="1686536"/>
                  <a:pt x="285751" y="1681933"/>
                  <a:pt x="293915" y="1676490"/>
                </a:cubicBezTo>
                <a:cubicBezTo>
                  <a:pt x="332383" y="1618786"/>
                  <a:pt x="284120" y="1690201"/>
                  <a:pt x="334736" y="1619340"/>
                </a:cubicBezTo>
                <a:cubicBezTo>
                  <a:pt x="340439" y="1611355"/>
                  <a:pt x="344783" y="1602385"/>
                  <a:pt x="351065" y="1594847"/>
                </a:cubicBezTo>
                <a:cubicBezTo>
                  <a:pt x="415009" y="1518113"/>
                  <a:pt x="325681" y="1645169"/>
                  <a:pt x="408215" y="1521368"/>
                </a:cubicBezTo>
                <a:cubicBezTo>
                  <a:pt x="413658" y="1513204"/>
                  <a:pt x="421440" y="1506184"/>
                  <a:pt x="424543" y="1496875"/>
                </a:cubicBezTo>
                <a:cubicBezTo>
                  <a:pt x="466669" y="1370503"/>
                  <a:pt x="418387" y="1501022"/>
                  <a:pt x="457200" y="1423397"/>
                </a:cubicBezTo>
                <a:cubicBezTo>
                  <a:pt x="473094" y="1391609"/>
                  <a:pt x="457827" y="1402885"/>
                  <a:pt x="473529" y="1366247"/>
                </a:cubicBezTo>
                <a:cubicBezTo>
                  <a:pt x="477394" y="1357228"/>
                  <a:pt x="485872" y="1350721"/>
                  <a:pt x="489857" y="1341754"/>
                </a:cubicBezTo>
                <a:cubicBezTo>
                  <a:pt x="523313" y="1266478"/>
                  <a:pt x="489099" y="1318588"/>
                  <a:pt x="522515" y="1260111"/>
                </a:cubicBezTo>
                <a:cubicBezTo>
                  <a:pt x="527383" y="1251592"/>
                  <a:pt x="531181" y="1241748"/>
                  <a:pt x="538843" y="1235618"/>
                </a:cubicBezTo>
                <a:cubicBezTo>
                  <a:pt x="545563" y="1230242"/>
                  <a:pt x="555172" y="1230175"/>
                  <a:pt x="563336" y="1227454"/>
                </a:cubicBezTo>
                <a:cubicBezTo>
                  <a:pt x="568779" y="1219290"/>
                  <a:pt x="572727" y="1209899"/>
                  <a:pt x="579665" y="1202961"/>
                </a:cubicBezTo>
                <a:cubicBezTo>
                  <a:pt x="586603" y="1196023"/>
                  <a:pt x="598028" y="1194295"/>
                  <a:pt x="604157" y="1186633"/>
                </a:cubicBezTo>
                <a:cubicBezTo>
                  <a:pt x="609533" y="1179913"/>
                  <a:pt x="609600" y="1170304"/>
                  <a:pt x="612322" y="1162140"/>
                </a:cubicBezTo>
                <a:cubicBezTo>
                  <a:pt x="609600" y="1088661"/>
                  <a:pt x="610263" y="1014979"/>
                  <a:pt x="604157" y="941704"/>
                </a:cubicBezTo>
                <a:cubicBezTo>
                  <a:pt x="603442" y="933128"/>
                  <a:pt x="596943" y="957644"/>
                  <a:pt x="595993" y="966197"/>
                </a:cubicBezTo>
                <a:cubicBezTo>
                  <a:pt x="591475" y="1006859"/>
                  <a:pt x="591533" y="1047917"/>
                  <a:pt x="587829" y="1088661"/>
                </a:cubicBezTo>
                <a:cubicBezTo>
                  <a:pt x="585650" y="1112633"/>
                  <a:pt x="578220" y="1172471"/>
                  <a:pt x="563336" y="1194797"/>
                </a:cubicBezTo>
                <a:lnTo>
                  <a:pt x="547007" y="1219290"/>
                </a:lnTo>
                <a:cubicBezTo>
                  <a:pt x="544286" y="1211126"/>
                  <a:pt x="538843" y="1203403"/>
                  <a:pt x="538843" y="1194797"/>
                </a:cubicBezTo>
                <a:cubicBezTo>
                  <a:pt x="538843" y="1172564"/>
                  <a:pt x="554046" y="1148063"/>
                  <a:pt x="563336" y="1129483"/>
                </a:cubicBezTo>
                <a:cubicBezTo>
                  <a:pt x="578315" y="1039602"/>
                  <a:pt x="579665" y="1043315"/>
                  <a:pt x="579665" y="909047"/>
                </a:cubicBezTo>
                <a:cubicBezTo>
                  <a:pt x="579665" y="800450"/>
                  <a:pt x="593645" y="825056"/>
                  <a:pt x="547007" y="778418"/>
                </a:cubicBezTo>
                <a:cubicBezTo>
                  <a:pt x="538558" y="761519"/>
                  <a:pt x="527540" y="736107"/>
                  <a:pt x="514350" y="721268"/>
                </a:cubicBezTo>
                <a:cubicBezTo>
                  <a:pt x="499009" y="704009"/>
                  <a:pt x="481693" y="688611"/>
                  <a:pt x="465365" y="672283"/>
                </a:cubicBezTo>
                <a:cubicBezTo>
                  <a:pt x="457201" y="664119"/>
                  <a:pt x="431856" y="640577"/>
                  <a:pt x="440872" y="647790"/>
                </a:cubicBezTo>
                <a:cubicBezTo>
                  <a:pt x="458026" y="661513"/>
                  <a:pt x="491027" y="685450"/>
                  <a:pt x="506186" y="704940"/>
                </a:cubicBezTo>
                <a:cubicBezTo>
                  <a:pt x="518234" y="720430"/>
                  <a:pt x="538843" y="753925"/>
                  <a:pt x="538843" y="753925"/>
                </a:cubicBezTo>
                <a:cubicBezTo>
                  <a:pt x="541564" y="762089"/>
                  <a:pt x="543158" y="770721"/>
                  <a:pt x="547007" y="778418"/>
                </a:cubicBezTo>
                <a:cubicBezTo>
                  <a:pt x="551395" y="787194"/>
                  <a:pt x="559891" y="793723"/>
                  <a:pt x="563336" y="802911"/>
                </a:cubicBezTo>
                <a:cubicBezTo>
                  <a:pt x="568208" y="815904"/>
                  <a:pt x="568490" y="830187"/>
                  <a:pt x="571500" y="843733"/>
                </a:cubicBezTo>
                <a:cubicBezTo>
                  <a:pt x="573934" y="854687"/>
                  <a:pt x="587599" y="868456"/>
                  <a:pt x="579665" y="876390"/>
                </a:cubicBezTo>
                <a:cubicBezTo>
                  <a:pt x="572727" y="883328"/>
                  <a:pt x="563336" y="865504"/>
                  <a:pt x="555172" y="860061"/>
                </a:cubicBezTo>
                <a:cubicBezTo>
                  <a:pt x="549729" y="849175"/>
                  <a:pt x="544881" y="837971"/>
                  <a:pt x="538843" y="827404"/>
                </a:cubicBezTo>
                <a:cubicBezTo>
                  <a:pt x="533975" y="818885"/>
                  <a:pt x="526500" y="811878"/>
                  <a:pt x="522515" y="802911"/>
                </a:cubicBezTo>
                <a:cubicBezTo>
                  <a:pt x="483656" y="715478"/>
                  <a:pt x="526809" y="784857"/>
                  <a:pt x="489857" y="729433"/>
                </a:cubicBezTo>
                <a:cubicBezTo>
                  <a:pt x="485293" y="711178"/>
                  <a:pt x="473316" y="659716"/>
                  <a:pt x="465365" y="647790"/>
                </a:cubicBezTo>
                <a:lnTo>
                  <a:pt x="449036" y="623297"/>
                </a:lnTo>
                <a:cubicBezTo>
                  <a:pt x="443593" y="606968"/>
                  <a:pt x="442254" y="588632"/>
                  <a:pt x="432707" y="574311"/>
                </a:cubicBezTo>
                <a:cubicBezTo>
                  <a:pt x="427264" y="566147"/>
                  <a:pt x="422898" y="557152"/>
                  <a:pt x="416379" y="549818"/>
                </a:cubicBezTo>
                <a:cubicBezTo>
                  <a:pt x="375709" y="504065"/>
                  <a:pt x="380124" y="509321"/>
                  <a:pt x="342900" y="484504"/>
                </a:cubicBezTo>
                <a:cubicBezTo>
                  <a:pt x="312965" y="439600"/>
                  <a:pt x="342900" y="477700"/>
                  <a:pt x="302079" y="443683"/>
                </a:cubicBezTo>
                <a:cubicBezTo>
                  <a:pt x="293209" y="436291"/>
                  <a:pt x="287193" y="425595"/>
                  <a:pt x="277586" y="419190"/>
                </a:cubicBezTo>
                <a:cubicBezTo>
                  <a:pt x="270425" y="414416"/>
                  <a:pt x="261599" y="412334"/>
                  <a:pt x="253093" y="411025"/>
                </a:cubicBezTo>
                <a:cubicBezTo>
                  <a:pt x="226061" y="406866"/>
                  <a:pt x="198800" y="402861"/>
                  <a:pt x="171450" y="402861"/>
                </a:cubicBezTo>
                <a:cubicBezTo>
                  <a:pt x="149509" y="402861"/>
                  <a:pt x="214993" y="408304"/>
                  <a:pt x="236765" y="411025"/>
                </a:cubicBezTo>
                <a:cubicBezTo>
                  <a:pt x="263324" y="419879"/>
                  <a:pt x="264741" y="414783"/>
                  <a:pt x="277586" y="443683"/>
                </a:cubicBezTo>
                <a:cubicBezTo>
                  <a:pt x="284577" y="459411"/>
                  <a:pt x="293915" y="492668"/>
                  <a:pt x="293915" y="492668"/>
                </a:cubicBezTo>
                <a:cubicBezTo>
                  <a:pt x="283029" y="495390"/>
                  <a:pt x="272365" y="502420"/>
                  <a:pt x="261257" y="500833"/>
                </a:cubicBezTo>
                <a:cubicBezTo>
                  <a:pt x="251544" y="499445"/>
                  <a:pt x="245541" y="488892"/>
                  <a:pt x="236765" y="484504"/>
                </a:cubicBezTo>
                <a:cubicBezTo>
                  <a:pt x="229068" y="480655"/>
                  <a:pt x="220436" y="479061"/>
                  <a:pt x="212272" y="476340"/>
                </a:cubicBezTo>
                <a:cubicBezTo>
                  <a:pt x="204108" y="468176"/>
                  <a:pt x="193507" y="461872"/>
                  <a:pt x="187779" y="451847"/>
                </a:cubicBezTo>
                <a:cubicBezTo>
                  <a:pt x="182212" y="442105"/>
                  <a:pt x="182839" y="429937"/>
                  <a:pt x="179615" y="419190"/>
                </a:cubicBezTo>
                <a:cubicBezTo>
                  <a:pt x="172685" y="396091"/>
                  <a:pt x="165706" y="364460"/>
                  <a:pt x="146957" y="345711"/>
                </a:cubicBezTo>
                <a:cubicBezTo>
                  <a:pt x="140019" y="338773"/>
                  <a:pt x="130629" y="334826"/>
                  <a:pt x="122465" y="329383"/>
                </a:cubicBezTo>
                <a:cubicBezTo>
                  <a:pt x="119743" y="321219"/>
                  <a:pt x="115156" y="313453"/>
                  <a:pt x="114300" y="304890"/>
                </a:cubicBezTo>
                <a:cubicBezTo>
                  <a:pt x="109688" y="258776"/>
                  <a:pt x="115225" y="211541"/>
                  <a:pt x="106136" y="166097"/>
                </a:cubicBezTo>
                <a:cubicBezTo>
                  <a:pt x="103872" y="154775"/>
                  <a:pt x="90880" y="148532"/>
                  <a:pt x="81643" y="141604"/>
                </a:cubicBezTo>
                <a:cubicBezTo>
                  <a:pt x="68948" y="132083"/>
                  <a:pt x="54278" y="125521"/>
                  <a:pt x="40822" y="117111"/>
                </a:cubicBezTo>
                <a:cubicBezTo>
                  <a:pt x="32501" y="111911"/>
                  <a:pt x="24493" y="106226"/>
                  <a:pt x="16329" y="100783"/>
                </a:cubicBezTo>
                <a:cubicBezTo>
                  <a:pt x="13608" y="68126"/>
                  <a:pt x="8165" y="35582"/>
                  <a:pt x="8165" y="2811"/>
                </a:cubicBezTo>
                <a:cubicBezTo>
                  <a:pt x="8165" y="-11066"/>
                  <a:pt x="12678" y="30245"/>
                  <a:pt x="16329" y="43633"/>
                </a:cubicBezTo>
                <a:cubicBezTo>
                  <a:pt x="20858" y="60238"/>
                  <a:pt x="27214" y="76290"/>
                  <a:pt x="32657" y="92618"/>
                </a:cubicBezTo>
                <a:cubicBezTo>
                  <a:pt x="35379" y="100782"/>
                  <a:pt x="36394" y="109731"/>
                  <a:pt x="40822" y="117111"/>
                </a:cubicBezTo>
                <a:lnTo>
                  <a:pt x="65315" y="157933"/>
                </a:lnTo>
                <a:cubicBezTo>
                  <a:pt x="68036" y="171540"/>
                  <a:pt x="68607" y="185761"/>
                  <a:pt x="73479" y="198754"/>
                </a:cubicBezTo>
                <a:cubicBezTo>
                  <a:pt x="76924" y="207941"/>
                  <a:pt x="85419" y="214471"/>
                  <a:pt x="89807" y="223247"/>
                </a:cubicBezTo>
                <a:cubicBezTo>
                  <a:pt x="123609" y="290850"/>
                  <a:pt x="67507" y="202040"/>
                  <a:pt x="114300" y="272233"/>
                </a:cubicBezTo>
                <a:cubicBezTo>
                  <a:pt x="117022" y="261347"/>
                  <a:pt x="122465" y="250796"/>
                  <a:pt x="122465" y="239575"/>
                </a:cubicBezTo>
                <a:cubicBezTo>
                  <a:pt x="122465" y="208783"/>
                  <a:pt x="107260" y="202125"/>
                  <a:pt x="97972" y="174261"/>
                </a:cubicBezTo>
                <a:cubicBezTo>
                  <a:pt x="90875" y="152971"/>
                  <a:pt x="88739" y="130237"/>
                  <a:pt x="81643" y="108947"/>
                </a:cubicBezTo>
                <a:cubicBezTo>
                  <a:pt x="78922" y="100783"/>
                  <a:pt x="75843" y="92729"/>
                  <a:pt x="73479" y="84454"/>
                </a:cubicBezTo>
                <a:cubicBezTo>
                  <a:pt x="70397" y="73665"/>
                  <a:pt x="69255" y="62303"/>
                  <a:pt x="65315" y="51797"/>
                </a:cubicBezTo>
                <a:cubicBezTo>
                  <a:pt x="61042" y="40401"/>
                  <a:pt x="54429" y="30026"/>
                  <a:pt x="48986" y="19140"/>
                </a:cubicBezTo>
                <a:cubicBezTo>
                  <a:pt x="51707" y="57240"/>
                  <a:pt x="52932" y="95477"/>
                  <a:pt x="57150" y="133440"/>
                </a:cubicBezTo>
                <a:cubicBezTo>
                  <a:pt x="58389" y="144592"/>
                  <a:pt x="62091" y="155349"/>
                  <a:pt x="65315" y="166097"/>
                </a:cubicBezTo>
                <a:cubicBezTo>
                  <a:pt x="70261" y="182583"/>
                  <a:pt x="76200" y="198754"/>
                  <a:pt x="81643" y="215083"/>
                </a:cubicBezTo>
                <a:lnTo>
                  <a:pt x="97972" y="264068"/>
                </a:lnTo>
                <a:cubicBezTo>
                  <a:pt x="100693" y="272232"/>
                  <a:pt x="104448" y="280122"/>
                  <a:pt x="106136" y="288561"/>
                </a:cubicBezTo>
                <a:cubicBezTo>
                  <a:pt x="124153" y="378643"/>
                  <a:pt x="113689" y="343875"/>
                  <a:pt x="130629" y="394697"/>
                </a:cubicBezTo>
                <a:cubicBezTo>
                  <a:pt x="133775" y="416719"/>
                  <a:pt x="126048" y="464038"/>
                  <a:pt x="163286" y="468175"/>
                </a:cubicBezTo>
                <a:cubicBezTo>
                  <a:pt x="179739" y="470003"/>
                  <a:pt x="195943" y="462732"/>
                  <a:pt x="212272" y="460011"/>
                </a:cubicBezTo>
                <a:cubicBezTo>
                  <a:pt x="214993" y="451847"/>
                  <a:pt x="214351" y="441603"/>
                  <a:pt x="220436" y="435518"/>
                </a:cubicBezTo>
                <a:cubicBezTo>
                  <a:pt x="248916" y="407038"/>
                  <a:pt x="246223" y="439820"/>
                  <a:pt x="261257" y="451847"/>
                </a:cubicBezTo>
                <a:cubicBezTo>
                  <a:pt x="267977" y="457223"/>
                  <a:pt x="277586" y="457290"/>
                  <a:pt x="285750" y="460011"/>
                </a:cubicBezTo>
                <a:cubicBezTo>
                  <a:pt x="301805" y="484093"/>
                  <a:pt x="302999" y="489353"/>
                  <a:pt x="326572" y="508997"/>
                </a:cubicBezTo>
                <a:cubicBezTo>
                  <a:pt x="334110" y="515279"/>
                  <a:pt x="342901" y="519882"/>
                  <a:pt x="351065" y="525325"/>
                </a:cubicBezTo>
                <a:cubicBezTo>
                  <a:pt x="391600" y="586130"/>
                  <a:pt x="339507" y="511456"/>
                  <a:pt x="391886" y="574311"/>
                </a:cubicBezTo>
                <a:cubicBezTo>
                  <a:pt x="398168" y="581849"/>
                  <a:pt x="418027" y="598804"/>
                  <a:pt x="408215" y="598804"/>
                </a:cubicBezTo>
                <a:cubicBezTo>
                  <a:pt x="396669" y="598804"/>
                  <a:pt x="391886" y="582475"/>
                  <a:pt x="383722" y="574311"/>
                </a:cubicBezTo>
                <a:cubicBezTo>
                  <a:pt x="368107" y="527470"/>
                  <a:pt x="386738" y="571190"/>
                  <a:pt x="351065" y="525325"/>
                </a:cubicBezTo>
                <a:cubicBezTo>
                  <a:pt x="339017" y="509834"/>
                  <a:pt x="329293" y="492668"/>
                  <a:pt x="318407" y="476340"/>
                </a:cubicBezTo>
                <a:cubicBezTo>
                  <a:pt x="312964" y="468176"/>
                  <a:pt x="310243" y="457290"/>
                  <a:pt x="302079" y="451847"/>
                </a:cubicBezTo>
                <a:cubicBezTo>
                  <a:pt x="293915" y="446404"/>
                  <a:pt x="268810" y="439906"/>
                  <a:pt x="277586" y="435518"/>
                </a:cubicBezTo>
                <a:cubicBezTo>
                  <a:pt x="289998" y="429312"/>
                  <a:pt x="304800" y="440961"/>
                  <a:pt x="318407" y="443683"/>
                </a:cubicBezTo>
                <a:cubicBezTo>
                  <a:pt x="362114" y="472820"/>
                  <a:pt x="335962" y="453073"/>
                  <a:pt x="391886" y="508997"/>
                </a:cubicBezTo>
                <a:lnTo>
                  <a:pt x="416379" y="533490"/>
                </a:lnTo>
                <a:lnTo>
                  <a:pt x="432707" y="582475"/>
                </a:lnTo>
                <a:cubicBezTo>
                  <a:pt x="445260" y="620132"/>
                  <a:pt x="449312" y="608656"/>
                  <a:pt x="400050" y="598804"/>
                </a:cubicBezTo>
                <a:lnTo>
                  <a:pt x="351065" y="549818"/>
                </a:lnTo>
                <a:cubicBezTo>
                  <a:pt x="331560" y="530312"/>
                  <a:pt x="301916" y="505833"/>
                  <a:pt x="359229" y="541654"/>
                </a:cubicBezTo>
                <a:cubicBezTo>
                  <a:pt x="446314" y="596083"/>
                  <a:pt x="340179" y="533489"/>
                  <a:pt x="416379" y="598804"/>
                </a:cubicBezTo>
                <a:cubicBezTo>
                  <a:pt x="425620" y="606725"/>
                  <a:pt x="439132" y="608059"/>
                  <a:pt x="449036" y="615133"/>
                </a:cubicBezTo>
                <a:cubicBezTo>
                  <a:pt x="458431" y="621844"/>
                  <a:pt x="465365" y="631461"/>
                  <a:pt x="473529" y="639625"/>
                </a:cubicBezTo>
                <a:cubicBezTo>
                  <a:pt x="498500" y="714541"/>
                  <a:pt x="456759" y="597919"/>
                  <a:pt x="506186" y="696775"/>
                </a:cubicBezTo>
                <a:cubicBezTo>
                  <a:pt x="558898" y="802201"/>
                  <a:pt x="471251" y="664789"/>
                  <a:pt x="530679" y="753925"/>
                </a:cubicBezTo>
                <a:cubicBezTo>
                  <a:pt x="550110" y="812220"/>
                  <a:pt x="537459" y="788590"/>
                  <a:pt x="563336" y="827404"/>
                </a:cubicBezTo>
                <a:cubicBezTo>
                  <a:pt x="566057" y="835568"/>
                  <a:pt x="567651" y="844200"/>
                  <a:pt x="571500" y="851897"/>
                </a:cubicBezTo>
                <a:cubicBezTo>
                  <a:pt x="575888" y="860673"/>
                  <a:pt x="587829" y="886202"/>
                  <a:pt x="587829" y="876390"/>
                </a:cubicBezTo>
                <a:cubicBezTo>
                  <a:pt x="587829" y="864219"/>
                  <a:pt x="577762" y="854169"/>
                  <a:pt x="571500" y="843733"/>
                </a:cubicBezTo>
                <a:cubicBezTo>
                  <a:pt x="561403" y="826905"/>
                  <a:pt x="549729" y="811076"/>
                  <a:pt x="538843" y="794747"/>
                </a:cubicBezTo>
                <a:cubicBezTo>
                  <a:pt x="533400" y="786583"/>
                  <a:pt x="529453" y="777192"/>
                  <a:pt x="522515" y="770254"/>
                </a:cubicBezTo>
                <a:cubicBezTo>
                  <a:pt x="514351" y="762090"/>
                  <a:pt x="505111" y="754875"/>
                  <a:pt x="498022" y="745761"/>
                </a:cubicBezTo>
                <a:cubicBezTo>
                  <a:pt x="485974" y="730270"/>
                  <a:pt x="477140" y="712475"/>
                  <a:pt x="465365" y="696775"/>
                </a:cubicBezTo>
                <a:cubicBezTo>
                  <a:pt x="457201" y="685889"/>
                  <a:pt x="448420" y="675440"/>
                  <a:pt x="440872" y="664118"/>
                </a:cubicBezTo>
                <a:cubicBezTo>
                  <a:pt x="432070" y="650915"/>
                  <a:pt x="425900" y="635992"/>
                  <a:pt x="416379" y="623297"/>
                </a:cubicBezTo>
                <a:cubicBezTo>
                  <a:pt x="409451" y="614060"/>
                  <a:pt x="398597" y="608199"/>
                  <a:pt x="391886" y="598804"/>
                </a:cubicBezTo>
                <a:cubicBezTo>
                  <a:pt x="351963" y="542912"/>
                  <a:pt x="397792" y="587931"/>
                  <a:pt x="359229" y="541654"/>
                </a:cubicBezTo>
                <a:cubicBezTo>
                  <a:pt x="351837" y="532784"/>
                  <a:pt x="342128" y="526031"/>
                  <a:pt x="334736" y="517161"/>
                </a:cubicBezTo>
                <a:cubicBezTo>
                  <a:pt x="328454" y="509623"/>
                  <a:pt x="325345" y="499606"/>
                  <a:pt x="318407" y="492668"/>
                </a:cubicBezTo>
                <a:cubicBezTo>
                  <a:pt x="308785" y="483046"/>
                  <a:pt x="295372" y="477797"/>
                  <a:pt x="285750" y="468175"/>
                </a:cubicBezTo>
                <a:cubicBezTo>
                  <a:pt x="278812" y="461237"/>
                  <a:pt x="277084" y="449812"/>
                  <a:pt x="269422" y="443683"/>
                </a:cubicBezTo>
                <a:cubicBezTo>
                  <a:pt x="262702" y="438307"/>
                  <a:pt x="252452" y="439697"/>
                  <a:pt x="244929" y="435518"/>
                </a:cubicBezTo>
                <a:cubicBezTo>
                  <a:pt x="227774" y="425987"/>
                  <a:pt x="214561" y="409067"/>
                  <a:pt x="195943" y="402861"/>
                </a:cubicBezTo>
                <a:cubicBezTo>
                  <a:pt x="160805" y="391149"/>
                  <a:pt x="179799" y="396784"/>
                  <a:pt x="138793" y="386533"/>
                </a:cubicBezTo>
                <a:cubicBezTo>
                  <a:pt x="130629" y="381090"/>
                  <a:pt x="119500" y="378525"/>
                  <a:pt x="114300" y="370204"/>
                </a:cubicBezTo>
                <a:cubicBezTo>
                  <a:pt x="105178" y="355608"/>
                  <a:pt x="103415" y="337547"/>
                  <a:pt x="97972" y="321218"/>
                </a:cubicBezTo>
                <a:cubicBezTo>
                  <a:pt x="95251" y="313054"/>
                  <a:pt x="96968" y="301499"/>
                  <a:pt x="89807" y="296725"/>
                </a:cubicBezTo>
                <a:lnTo>
                  <a:pt x="65315" y="280397"/>
                </a:lnTo>
                <a:cubicBezTo>
                  <a:pt x="45438" y="220766"/>
                  <a:pt x="53160" y="248109"/>
                  <a:pt x="40822" y="198754"/>
                </a:cubicBezTo>
                <a:cubicBezTo>
                  <a:pt x="38100" y="168818"/>
                  <a:pt x="36385" y="138774"/>
                  <a:pt x="32657" y="108947"/>
                </a:cubicBezTo>
                <a:cubicBezTo>
                  <a:pt x="30936" y="95177"/>
                  <a:pt x="27859" y="81587"/>
                  <a:pt x="24493" y="68125"/>
                </a:cubicBezTo>
                <a:cubicBezTo>
                  <a:pt x="15468" y="32025"/>
                  <a:pt x="4082" y="40911"/>
                  <a:pt x="0" y="35468"/>
                </a:cubicBezTo>
                <a:close/>
              </a:path>
            </a:pathLst>
          </a:cu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wn Arrow 8"/>
          <p:cNvSpPr/>
          <p:nvPr/>
        </p:nvSpPr>
        <p:spPr>
          <a:xfrm>
            <a:off x="4129496" y="4831975"/>
            <a:ext cx="91440" cy="182880"/>
          </a:xfrm>
          <a:prstGeom prst="down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11" name="Down Arrow 10"/>
          <p:cNvSpPr/>
          <p:nvPr/>
        </p:nvSpPr>
        <p:spPr>
          <a:xfrm>
            <a:off x="5059680" y="4740535"/>
            <a:ext cx="91440" cy="182880"/>
          </a:xfrm>
          <a:prstGeom prst="down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10" name="TextBox 9"/>
          <p:cNvSpPr txBox="1"/>
          <p:nvPr/>
        </p:nvSpPr>
        <p:spPr>
          <a:xfrm>
            <a:off x="533400" y="6096000"/>
            <a:ext cx="8153400" cy="461665"/>
          </a:xfrm>
          <a:prstGeom prst="rect">
            <a:avLst/>
          </a:prstGeom>
          <a:noFill/>
        </p:spPr>
        <p:txBody>
          <a:bodyPr wrap="square" rtlCol="0">
            <a:spAutoFit/>
          </a:bodyPr>
          <a:lstStyle/>
          <a:p>
            <a:r>
              <a:rPr lang="en-US" sz="1200" dirty="0" smtClean="0"/>
              <a:t>Blood no longer flows through basilar artery due to thrombus (shown in blue).  Instead blood supply  to P2 and P3 is “restored” by </a:t>
            </a:r>
            <a:r>
              <a:rPr lang="en-US" sz="1200" dirty="0" err="1" smtClean="0"/>
              <a:t>PoCA</a:t>
            </a:r>
            <a:r>
              <a:rPr lang="en-US" sz="1200" dirty="0" smtClean="0"/>
              <a:t>  via anterior circulation (drawn in purple).</a:t>
            </a:r>
            <a:endParaRPr lang="en-US" sz="12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2260073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Top-of-the-basilar syndrome</a:t>
            </a:r>
            <a:endParaRPr lang="en-US" dirty="0"/>
          </a:p>
        </p:txBody>
      </p:sp>
      <p:sp>
        <p:nvSpPr>
          <p:cNvPr id="3" name="Content Placeholder 2"/>
          <p:cNvSpPr>
            <a:spLocks noGrp="1"/>
          </p:cNvSpPr>
          <p:nvPr>
            <p:ph idx="1"/>
          </p:nvPr>
        </p:nvSpPr>
        <p:spPr/>
        <p:txBody>
          <a:bodyPr>
            <a:normAutofit/>
          </a:bodyPr>
          <a:lstStyle/>
          <a:p>
            <a:r>
              <a:rPr lang="en-US" dirty="0" smtClean="0"/>
              <a:t>Top-of-the-Basilar stroke:  </a:t>
            </a:r>
          </a:p>
          <a:p>
            <a:pPr lvl="1">
              <a:buClrTx/>
              <a:buFont typeface="Franklin Gothic Book" panose="020B0503020102020204" pitchFamily="34" charset="0"/>
              <a:buChar char="―"/>
            </a:pPr>
            <a:r>
              <a:rPr lang="en-US" dirty="0" smtClean="0"/>
              <a:t>Infarction to thalamus, midbrain, reticular activating system, and superior cerebellum  </a:t>
            </a:r>
          </a:p>
          <a:p>
            <a:pPr lvl="1">
              <a:buClrTx/>
              <a:buFont typeface="Franklin Gothic Book" panose="020B0503020102020204" pitchFamily="34" charset="0"/>
              <a:buChar char="―"/>
            </a:pPr>
            <a:r>
              <a:rPr lang="en-US" dirty="0" smtClean="0"/>
              <a:t>Symptoms of</a:t>
            </a:r>
          </a:p>
          <a:p>
            <a:pPr lvl="2">
              <a:buClrTx/>
              <a:buFont typeface="Arial" panose="020B0604020202020204" pitchFamily="34" charset="0"/>
              <a:buChar char="•"/>
            </a:pPr>
            <a:r>
              <a:rPr lang="en-US" dirty="0" smtClean="0"/>
              <a:t>Decreased level of consciousness, (infarction of RAS)</a:t>
            </a:r>
          </a:p>
          <a:p>
            <a:pPr lvl="2">
              <a:buClrTx/>
              <a:buFont typeface="Arial" panose="020B0604020202020204" pitchFamily="34" charset="0"/>
              <a:buChar char="•"/>
            </a:pPr>
            <a:r>
              <a:rPr lang="en-US" dirty="0" smtClean="0"/>
              <a:t>Paresis and </a:t>
            </a:r>
            <a:r>
              <a:rPr lang="en-US" dirty="0" err="1" smtClean="0"/>
              <a:t>paresthesias</a:t>
            </a:r>
            <a:r>
              <a:rPr lang="en-US" dirty="0" smtClean="0"/>
              <a:t> (cerebral peduncle, medial lemniscus infarction)</a:t>
            </a:r>
          </a:p>
          <a:p>
            <a:pPr lvl="2">
              <a:buClrTx/>
              <a:buFont typeface="Arial" panose="020B0604020202020204" pitchFamily="34" charset="0"/>
              <a:buChar char="•"/>
            </a:pPr>
            <a:r>
              <a:rPr lang="en-US" dirty="0" smtClean="0"/>
              <a:t>Ataxia, </a:t>
            </a:r>
            <a:r>
              <a:rPr lang="en-US" dirty="0" err="1" smtClean="0"/>
              <a:t>dysmetria</a:t>
            </a:r>
            <a:r>
              <a:rPr lang="en-US" dirty="0" smtClean="0"/>
              <a:t>, </a:t>
            </a:r>
            <a:r>
              <a:rPr lang="en-US" dirty="0" err="1" smtClean="0"/>
              <a:t>dysequilibrium</a:t>
            </a:r>
            <a:r>
              <a:rPr lang="en-US" dirty="0" smtClean="0"/>
              <a:t>, emesis (cerebellar infarct).</a:t>
            </a:r>
          </a:p>
          <a:p>
            <a:pPr>
              <a:buClr>
                <a:schemeClr val="accent6"/>
              </a:buClr>
            </a:pPr>
            <a:r>
              <a:rPr lang="en-US" dirty="0"/>
              <a:t>Most </a:t>
            </a:r>
            <a:r>
              <a:rPr lang="en-US" dirty="0" smtClean="0"/>
              <a:t>common etiology is </a:t>
            </a:r>
            <a:r>
              <a:rPr lang="en-US" dirty="0" err="1"/>
              <a:t>cardioembolic</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2867244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lstStyle/>
          <a:p>
            <a:r>
              <a:rPr lang="en-US" dirty="0"/>
              <a:t>The patient’s </a:t>
            </a:r>
            <a:r>
              <a:rPr lang="en-US" dirty="0" smtClean="0"/>
              <a:t>presentation is likely due to a Top-of-the-Basilar CVA, which </a:t>
            </a:r>
            <a:r>
              <a:rPr lang="en-US" dirty="0"/>
              <a:t>occurred </a:t>
            </a:r>
            <a:r>
              <a:rPr lang="en-US" dirty="0" smtClean="0"/>
              <a:t>some time prior </a:t>
            </a:r>
            <a:r>
              <a:rPr lang="en-US" dirty="0"/>
              <a:t>to her recent hospitalization. </a:t>
            </a:r>
            <a:endParaRPr lang="en-US" dirty="0" smtClean="0"/>
          </a:p>
          <a:p>
            <a:r>
              <a:rPr lang="en-US" dirty="0" smtClean="0"/>
              <a:t>Possible stroke etiology is atrial fibrillation, for which </a:t>
            </a:r>
            <a:r>
              <a:rPr lang="en-US" dirty="0" err="1" smtClean="0"/>
              <a:t>amiodarone</a:t>
            </a:r>
            <a:r>
              <a:rPr lang="en-US" dirty="0" smtClean="0"/>
              <a:t> and </a:t>
            </a:r>
            <a:r>
              <a:rPr lang="en-US" dirty="0" err="1" smtClean="0"/>
              <a:t>coumadin</a:t>
            </a:r>
            <a:r>
              <a:rPr lang="en-US" dirty="0" smtClean="0"/>
              <a:t> were started </a:t>
            </a:r>
            <a:endParaRPr lang="en-US" dirty="0"/>
          </a:p>
          <a:p>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3784697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credits</a:t>
            </a:r>
            <a:endParaRPr lang="en-US"/>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659934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CT Brain – image 1</a:t>
            </a:r>
            <a:endParaRPr lang="en-US"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t="22996" b="22996"/>
          <a:stretch>
            <a:fillRect/>
          </a:stretch>
        </p:blipFill>
        <p:spPr bwMode="auto">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39584473"/>
      </p:ext>
    </p:extLst>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CT brain – image 2</a:t>
            </a:r>
            <a:endParaRPr lang="en-US"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t="22996" b="22996"/>
          <a:stretch>
            <a:fillRect/>
          </a:stretch>
        </p:blipFill>
        <p:spPr bwMode="auto">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14636394"/>
      </p:ext>
    </p:extLst>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Ct brain – image 3</a:t>
            </a:r>
            <a:endParaRPr lang="en-US"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t="22996" b="22996"/>
          <a:stretch>
            <a:fillRect/>
          </a:stretch>
        </p:blipFill>
        <p:spPr bwMode="auto">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28971191"/>
      </p:ext>
    </p:extLst>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1 - 4</a:t>
            </a:r>
            <a:endParaRPr lang="en-US" dirty="0"/>
          </a:p>
        </p:txBody>
      </p:sp>
      <p:sp>
        <p:nvSpPr>
          <p:cNvPr id="3" name="Content Placeholder 2"/>
          <p:cNvSpPr>
            <a:spLocks noGrp="1"/>
          </p:cNvSpPr>
          <p:nvPr>
            <p:ph idx="1"/>
          </p:nvPr>
        </p:nvSpPr>
        <p:spPr/>
        <p:txBody>
          <a:bodyPr>
            <a:normAutofit/>
          </a:bodyPr>
          <a:lstStyle/>
          <a:p>
            <a:r>
              <a:rPr lang="en-US" dirty="0" smtClean="0"/>
              <a:t>What is the most striking abnormality on each CT brain?</a:t>
            </a:r>
          </a:p>
          <a:p>
            <a:pPr marL="1371600" lvl="2" indent="-514350">
              <a:buClrTx/>
              <a:buSzPct val="90000"/>
              <a:buFont typeface="+mj-lt"/>
              <a:buAutoNum type="arabicPeriod"/>
            </a:pPr>
            <a:r>
              <a:rPr lang="en-US" dirty="0" smtClean="0"/>
              <a:t>Image 1 _________</a:t>
            </a:r>
          </a:p>
          <a:p>
            <a:pPr marL="1371600" lvl="2" indent="-514350">
              <a:buClrTx/>
              <a:buSzPct val="90000"/>
              <a:buFont typeface="+mj-lt"/>
              <a:buAutoNum type="arabicPeriod"/>
            </a:pPr>
            <a:r>
              <a:rPr lang="en-US" dirty="0" smtClean="0"/>
              <a:t>Image 2 _________</a:t>
            </a:r>
          </a:p>
          <a:p>
            <a:pPr marL="1371600" lvl="2" indent="-514350">
              <a:buClrTx/>
              <a:buSzPct val="90000"/>
              <a:buFont typeface="+mj-lt"/>
              <a:buAutoNum type="arabicPeriod"/>
            </a:pPr>
            <a:r>
              <a:rPr lang="en-US" dirty="0" smtClean="0"/>
              <a:t>Image 3 _________</a:t>
            </a:r>
          </a:p>
          <a:p>
            <a:pPr marL="1371600" lvl="2" indent="-514350">
              <a:buClrTx/>
              <a:buSzPct val="95000"/>
              <a:buFont typeface="+mj-lt"/>
              <a:buAutoNum type="arabicPeriod"/>
            </a:pPr>
            <a:r>
              <a:rPr lang="en-US" dirty="0" smtClean="0"/>
              <a:t>Are there any acute processes present? ________ </a:t>
            </a:r>
          </a:p>
          <a:p>
            <a:pPr marL="857250" lvl="2" indent="0">
              <a:buNone/>
            </a:pPr>
            <a:r>
              <a:rPr lang="en-US" dirty="0"/>
              <a:t>	</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969474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Breeze.thmx</Template>
  <TotalTime>25025</TotalTime>
  <Words>1557</Words>
  <Application>Microsoft Macintosh PowerPoint</Application>
  <PresentationFormat>On-screen Show (4:3)</PresentationFormat>
  <Paragraphs>192</Paragraphs>
  <Slides>53</Slides>
  <Notes>0</Notes>
  <HiddenSlides>0</HiddenSlides>
  <MMClips>0</MMClips>
  <ScaleCrop>false</ScaleCrop>
  <HeadingPairs>
    <vt:vector size="4" baseType="variant">
      <vt:variant>
        <vt:lpstr>Design Template</vt:lpstr>
      </vt:variant>
      <vt:variant>
        <vt:i4>1</vt:i4>
      </vt:variant>
      <vt:variant>
        <vt:lpstr>Slide Titles</vt:lpstr>
      </vt:variant>
      <vt:variant>
        <vt:i4>53</vt:i4>
      </vt:variant>
    </vt:vector>
  </HeadingPairs>
  <TitlesOfParts>
    <vt:vector size="54" baseType="lpstr">
      <vt:lpstr>Breeze</vt:lpstr>
      <vt:lpstr>Acute changes consistent with  a common stroke syndrome </vt:lpstr>
      <vt:lpstr>HPI</vt:lpstr>
      <vt:lpstr>Neurologic Exam and workup</vt:lpstr>
      <vt:lpstr>HPI</vt:lpstr>
      <vt:lpstr>Objective data</vt:lpstr>
      <vt:lpstr>CT Brain – image 1</vt:lpstr>
      <vt:lpstr>CT brain – image 2</vt:lpstr>
      <vt:lpstr>Ct brain – image 3</vt:lpstr>
      <vt:lpstr>Questions 1 - 4</vt:lpstr>
      <vt:lpstr>Answer 1:  Chronic bilateral thalamic hypodensity suggestive of infarction</vt:lpstr>
      <vt:lpstr>Answer 2:  Chronic midbrain hypodensity suggestive of infarction</vt:lpstr>
      <vt:lpstr>Answer 3:  chronic bilateral cerebellar hypodensities suggestive of infarction</vt:lpstr>
      <vt:lpstr>Answer 4</vt:lpstr>
      <vt:lpstr>Summarize</vt:lpstr>
      <vt:lpstr>Summary statement</vt:lpstr>
      <vt:lpstr>Question 5</vt:lpstr>
      <vt:lpstr>Answer 5</vt:lpstr>
      <vt:lpstr>Question 6</vt:lpstr>
      <vt:lpstr>Answer 6</vt:lpstr>
      <vt:lpstr>autopsy</vt:lpstr>
      <vt:lpstr>Slide 21</vt:lpstr>
      <vt:lpstr>Image 1</vt:lpstr>
      <vt:lpstr>Slide 23</vt:lpstr>
      <vt:lpstr>Slide 24</vt:lpstr>
      <vt:lpstr>Question 7</vt:lpstr>
      <vt:lpstr>Answer 7</vt:lpstr>
      <vt:lpstr>Image 1</vt:lpstr>
      <vt:lpstr>Slide 28</vt:lpstr>
      <vt:lpstr>Slide 29</vt:lpstr>
      <vt:lpstr>Question 8</vt:lpstr>
      <vt:lpstr>Answer 8</vt:lpstr>
      <vt:lpstr>Question 9 </vt:lpstr>
      <vt:lpstr>Slide 33</vt:lpstr>
      <vt:lpstr>Slide 34</vt:lpstr>
      <vt:lpstr>Answer 9</vt:lpstr>
      <vt:lpstr>Slide 36</vt:lpstr>
      <vt:lpstr>Slide 37</vt:lpstr>
      <vt:lpstr>Microscopic findings</vt:lpstr>
      <vt:lpstr>Slide 1-Cortex</vt:lpstr>
      <vt:lpstr>Slide 2-midbrain</vt:lpstr>
      <vt:lpstr>Slide 3-cerebellum</vt:lpstr>
      <vt:lpstr>Question 10 </vt:lpstr>
      <vt:lpstr>Answer 10</vt:lpstr>
      <vt:lpstr>Circle of willis</vt:lpstr>
      <vt:lpstr>Circle of willis and Midbrain blood supply</vt:lpstr>
      <vt:lpstr>Key Features of Brainstem and cerebellar Infarcts</vt:lpstr>
      <vt:lpstr>Question 11</vt:lpstr>
      <vt:lpstr>Answer 11</vt:lpstr>
      <vt:lpstr>Blue=Top-Of-the-basilar thrombus Purple= Blood supply from CarotidPCOMPCA to Occipital Lobe</vt:lpstr>
      <vt:lpstr>PCA by region (P1, P2, P3):</vt:lpstr>
      <vt:lpstr>Top-of-the-basilar syndrome</vt:lpstr>
      <vt:lpstr>Conclusion</vt:lpstr>
      <vt:lpstr>credits</vt:lpstr>
    </vt:vector>
  </TitlesOfParts>
  <Company>UPMC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Merriman, Barbara</dc:creator>
  <cp:lastModifiedBy>Karen Weber</cp:lastModifiedBy>
  <cp:revision>145</cp:revision>
  <cp:lastPrinted>2015-07-23T13:42:38Z</cp:lastPrinted>
  <dcterms:created xsi:type="dcterms:W3CDTF">2015-08-26T16:43:36Z</dcterms:created>
  <dcterms:modified xsi:type="dcterms:W3CDTF">2015-08-26T16:45:56Z</dcterms:modified>
</cp:coreProperties>
</file>