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60" r:id="rId6"/>
    <p:sldId id="261" r:id="rId7"/>
    <p:sldId id="262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AA5A-DA09-4C4E-AF37-F1EB869C658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DA4CF-2C25-4FC7-8699-7562BA94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4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A4CF-2C25-4FC7-8699-7562BA94ED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7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E2A2-368D-4BE9-94BA-18944DF911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C1E1-6D46-458D-8E31-D3B07D2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3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E2A2-368D-4BE9-94BA-18944DF911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C1E1-6D46-458D-8E31-D3B07D2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9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E2A2-368D-4BE9-94BA-18944DF911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C1E1-6D46-458D-8E31-D3B07D2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7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E2A2-368D-4BE9-94BA-18944DF911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C1E1-6D46-458D-8E31-D3B07D2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9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E2A2-368D-4BE9-94BA-18944DF911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C1E1-6D46-458D-8E31-D3B07D2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2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E2A2-368D-4BE9-94BA-18944DF911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C1E1-6D46-458D-8E31-D3B07D2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0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E2A2-368D-4BE9-94BA-18944DF911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C1E1-6D46-458D-8E31-D3B07D2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E2A2-368D-4BE9-94BA-18944DF911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C1E1-6D46-458D-8E31-D3B07D2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4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E2A2-368D-4BE9-94BA-18944DF911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C1E1-6D46-458D-8E31-D3B07D2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E2A2-368D-4BE9-94BA-18944DF911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C1E1-6D46-458D-8E31-D3B07D2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1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E2A2-368D-4BE9-94BA-18944DF911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C1E1-6D46-458D-8E31-D3B07D2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0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E2A2-368D-4BE9-94BA-18944DF911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C1E1-6D46-458D-8E31-D3B07D2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0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Eastern Ophthalmic Pathology Society 2018 Meeting</a:t>
            </a:r>
            <a:br>
              <a:rPr lang="en-US" dirty="0" smtClean="0"/>
            </a:br>
            <a:r>
              <a:rPr lang="en-US" dirty="0" smtClean="0"/>
              <a:t>Washington DC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Diva R Salomão, MD</a:t>
            </a:r>
          </a:p>
          <a:p>
            <a:r>
              <a:rPr lang="en-US" sz="2000" dirty="0" smtClean="0"/>
              <a:t>Ophthalmic Pathology Section</a:t>
            </a:r>
          </a:p>
          <a:p>
            <a:r>
              <a:rPr lang="en-US" sz="2000" dirty="0" smtClean="0"/>
              <a:t>Department of Laboratory Medicine and Pathology</a:t>
            </a:r>
          </a:p>
          <a:p>
            <a:r>
              <a:rPr lang="en-US" sz="2000" dirty="0" smtClean="0"/>
              <a:t>Mayo Clinic – Rochester - MN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0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8 year-old boy</a:t>
            </a:r>
          </a:p>
          <a:p>
            <a:r>
              <a:rPr lang="en-US" sz="2800" dirty="0" smtClean="0"/>
              <a:t>Post orthotopic heart transplant at age 3 </a:t>
            </a:r>
            <a:r>
              <a:rPr lang="en-US" sz="2800" dirty="0" err="1" smtClean="0"/>
              <a:t>yrs</a:t>
            </a:r>
            <a:endParaRPr lang="en-US" sz="2800" dirty="0" smtClean="0"/>
          </a:p>
          <a:p>
            <a:r>
              <a:rPr lang="en-GB" sz="2800" dirty="0"/>
              <a:t>P</a:t>
            </a:r>
            <a:r>
              <a:rPr lang="en-GB" sz="2800" dirty="0" smtClean="0"/>
              <a:t>resented </a:t>
            </a:r>
            <a:r>
              <a:rPr lang="en-GB" sz="2800" dirty="0"/>
              <a:t>to the pediatric eye clinic for persistent bilateral eye redness and </a:t>
            </a:r>
            <a:r>
              <a:rPr lang="en-GB" sz="2800" dirty="0" smtClean="0"/>
              <a:t>rubbing</a:t>
            </a:r>
          </a:p>
          <a:p>
            <a:r>
              <a:rPr lang="en-GB" sz="2800" dirty="0"/>
              <a:t>Anterior segment examination showed bilateral </a:t>
            </a:r>
            <a:r>
              <a:rPr lang="en-GB" sz="2800" dirty="0" smtClean="0"/>
              <a:t>conjunctival </a:t>
            </a:r>
            <a:r>
              <a:rPr lang="en-GB" sz="2800" dirty="0"/>
              <a:t>injection, small keratic precipitates </a:t>
            </a:r>
            <a:r>
              <a:rPr lang="en-GB" sz="2800" dirty="0" smtClean="0"/>
              <a:t>OD and </a:t>
            </a:r>
            <a:r>
              <a:rPr lang="en-GB" sz="2800" dirty="0"/>
              <a:t>larger mutton-fat keratic </a:t>
            </a:r>
            <a:r>
              <a:rPr lang="en-GB" sz="2800" dirty="0" smtClean="0"/>
              <a:t>precipitates OS</a:t>
            </a:r>
          </a:p>
          <a:p>
            <a:r>
              <a:rPr lang="en-GB" sz="2800" dirty="0" smtClean="0"/>
              <a:t>Biopsy of left </a:t>
            </a:r>
            <a:r>
              <a:rPr lang="en-GB" sz="2800" smtClean="0"/>
              <a:t>iris nodule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2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X 100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8072"/>
            <a:ext cx="8229600" cy="2070218"/>
          </a:xfrm>
        </p:spPr>
      </p:pic>
    </p:spTree>
    <p:extLst>
      <p:ext uri="{BB962C8B-B14F-4D97-AF65-F5344CB8AC3E}">
        <p14:creationId xmlns:p14="http://schemas.microsoft.com/office/powerpoint/2010/main" val="114800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X 200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0545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X 400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2193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435344" cy="2743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8435344" cy="2743200"/>
          </a:xfrm>
        </p:spPr>
      </p:pic>
      <p:sp>
        <p:nvSpPr>
          <p:cNvPr id="9" name="TextBox 8"/>
          <p:cNvSpPr txBox="1"/>
          <p:nvPr/>
        </p:nvSpPr>
        <p:spPr>
          <a:xfrm>
            <a:off x="381000" y="293953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606" y="60198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CD20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401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2" y="609600"/>
            <a:ext cx="8490588" cy="276116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63435"/>
            <a:ext cx="8490588" cy="2761165"/>
          </a:xfrm>
        </p:spPr>
      </p:pic>
      <p:sp>
        <p:nvSpPr>
          <p:cNvPr id="7" name="TextBox 6"/>
          <p:cNvSpPr txBox="1"/>
          <p:nvPr/>
        </p:nvSpPr>
        <p:spPr>
          <a:xfrm>
            <a:off x="381000" y="2971800"/>
            <a:ext cx="114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Kappa-ISH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987534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Lambda-ISH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75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EBV-ISH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5035"/>
            <a:ext cx="8229600" cy="2676292"/>
          </a:xfrm>
        </p:spPr>
      </p:pic>
    </p:spTree>
    <p:extLst>
      <p:ext uri="{BB962C8B-B14F-4D97-AF65-F5344CB8AC3E}">
        <p14:creationId xmlns:p14="http://schemas.microsoft.com/office/powerpoint/2010/main" val="1518231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90</Words>
  <Application>Microsoft Office PowerPoint</Application>
  <PresentationFormat>On-screen Show (4:3)</PresentationFormat>
  <Paragraphs>20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Eastern Ophthalmic Pathology Society 2018 Meeting Washington DC</vt:lpstr>
      <vt:lpstr>Clinical History</vt:lpstr>
      <vt:lpstr>HE X 100</vt:lpstr>
      <vt:lpstr>HE X 200</vt:lpstr>
      <vt:lpstr>HE X 400</vt:lpstr>
      <vt:lpstr>PowerPoint Presentation</vt:lpstr>
      <vt:lpstr>PowerPoint Presentation</vt:lpstr>
      <vt:lpstr>EBV-ISH</vt:lpstr>
    </vt:vector>
  </TitlesOfParts>
  <Company>Mayo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6-470-758 - HEDLUND  XR16-24435 - LEFT IRIS BIOPSY</dc:title>
  <dc:creator>Diva R Salomao</dc:creator>
  <cp:lastModifiedBy>Diva R Salomao</cp:lastModifiedBy>
  <cp:revision>4</cp:revision>
  <dcterms:created xsi:type="dcterms:W3CDTF">2016-09-20T22:07:22Z</dcterms:created>
  <dcterms:modified xsi:type="dcterms:W3CDTF">2018-09-04T15:42:15Z</dcterms:modified>
</cp:coreProperties>
</file>